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2:34:06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674">
    <iact:property name="dataType"/>
    <iact:actionData xml:id="d0">
      <inkml:trace xmlns:inkml="http://www.w3.org/2003/InkML" xml:id="stk0" contextRef="#ctx0" brushRef="#br0">3281 15099 0,'17'0'84,"1"0"47,0 0-115,-1 0 0,1 0-1,0 0 154,-18 18-153,0-1 0,0 1-15,-18-1 13,0-17-7,1 18 9,17 0-1,-18-18 16,0 0-15,18 17 22,-17 1 140</inkml:trace>
    </iact:actionData>
  </iact:action>
  <iact:action type="add" startTime="151272">
    <iact:property name="dataType"/>
    <iact:actionData xml:id="d1">
      <inkml:trace xmlns:inkml="http://www.w3.org/2003/InkML" xml:id="stk1" contextRef="#ctx0" brushRef="#br0">3616 15028 0,'-35'0'15,"17"18"16,0-18 1,18 18-10,-17-1-7,-1 1 70,18 0 9,-18-1-88,1-17 40,17 18-30,-35 17 0,17 0 37,18-17-21,18-18 205,-1 0-205,1 0 14,-1 0-30,1 0-9,17 0 8,-17 0-14,0 0 30</inkml:trace>
    </iact:actionData>
  </iact:action>
  <iact:action type="add" startTime="153209">
    <iact:property name="dataType"/>
    <iact:actionData xml:id="d2">
      <inkml:trace xmlns:inkml="http://www.w3.org/2003/InkML" xml:id="stk2" contextRef="#ctx0" brushRef="#br0">4198 15099 0,'0'18'31,"-18"-18"-16,-17 0 1,17 0 6,1 17-6,17 1 68,-18-1-68,1-17 0,-1 0-15,0 18 29,1 0-8,17-1 25,0 1-16,0 17-9,0 1 41,17-19 52,1-17-30,0 0-54,-1 0-25</inkml:trace>
    </iact:actionData>
  </iact:action>
  <iact:action type="add" startTime="154649">
    <iact:property name="dataType"/>
    <iact:actionData xml:id="d3">
      <inkml:trace xmlns:inkml="http://www.w3.org/2003/InkML" xml:id="stk3" contextRef="#ctx0" brushRef="#br0">4057 15258 0,'0'-18'122,"18"18"-91,17 0 116,-18 0-146,1 0 20,17 0-20,-17 0 161,17 0-161,18 0 14,18 0-14,-1 18 13,1-18-7,-53 17-6,34-17 14,-16 36-14</inkml:trace>
    </iact:actionData>
  </iact:action>
  <iact:action type="add" startTime="156274">
    <iact:property name="dataType"/>
    <iact:actionData xml:id="d4">
      <inkml:trace xmlns:inkml="http://www.w3.org/2003/InkML" xml:id="stk4" contextRef="#ctx0" brushRef="#br0">4815 15046 0,'0'35'22,"0"1"-7,18-19 1,17 18 0,-17-17-1,0 0 7,-1 17-6,1-35 0,-18 18-1,0-1 1,0 1-15,0 0 13,0 17 9,0-18-22,18 1 13,-18 0 2,0-1 0,0 1-1,0 17 23,0-17-22,0 0 15,-18 17-15,0-18-1,1 1 8,17-36 108,0 1-115,-18-1-1,0 1-14,18-1 14,0-35 7,0 35-6,0 1 0,0-1-1,0 0 1,0 1-1,0-18 7,18 17-21,0 0 30,-1 1-16,-17-1 1,18 0-15,0 18 14,17-17 7,-18 17-21,19 0 14,-19 0-14,19-18 13,-1 0-13,-17 18 14,-1 0 0,18 0-14,36 0 14,-53 0-14,35 0 13,-36 0-7,18 0 9,-17 0-1,17 18 32,-17 0-25,-18-1-21,18-17 14,-1 18-14,1 0 14,-18-1-14,0 1 13,0 35 2,0-36 0,0 1-15,0 17 13,0-17-7,0 17-6,0-17 13,0 0-13,0-1 14,0 1-14,0-1 14,-18 1 0,1-18-14,-54 53 14,53-53 7,-17 0-21,-35 0 14,-1 0 0,36 0-14,-18 0 14,-18 0-14,54 0 14,-54 0-14,1 0 14,34-18-14,1 18 13,17 0-8,1 0-5,-1 0 14</inkml:trace>
    </iact:actionData>
  </iact:action>
  <iact:action type="add" startTime="164558">
    <iact:property name="dataType"/>
    <iact:actionData xml:id="d5">
      <inkml:trace xmlns:inkml="http://www.w3.org/2003/InkML" xml:id="stk5" contextRef="#ctx0" brushRef="#br0">8837 15011 0,'35'0'69,"89"0"-54,35 0-14,70 53 14,-17-36-14,34 36 13,-16-18-13,34 1 14,-17-19-14,-35 1 14,-89 35-9,-34-53-5,-36 0 14</inkml:trace>
    </iact:actionData>
  </iact:action>
  <iact:action type="add" startTime="171344">
    <iact:property name="dataType"/>
    <iact:actionData xml:id="d6">
      <inkml:trace xmlns:inkml="http://www.w3.org/2003/InkML" xml:id="stk6" contextRef="#ctx0" brushRef="#br0">11906 18045 0,'36'0'116,"34"0"-115,-17 0 13,35 0-13,0 0 14,36 0-14,-54 0 13,19 0-13,-1 0 14,-35 0-14,0 0 20,17 0-20,-35 0 0,1 0 13,-1 0 1,18 0-14,17 0 14,-52 0-14,53 0 0,-54 0 13,54 0 1,-1 0-14,1 0 14,-36 0-9,36 0-5,-18 0 14,-18 0-14,36 0 14,-1 0-14,1 0 13,17 35-13,-35-18 14,17 1-14,19-18 14,-1 18-14,0-18 13,18 35-7,17-17-6,-35-18 13,1 0-13,16 17 14,-16 1-14,69-18 14,-34 53 0,-36-35-14,71-1 14,-71 1-14,0-18 14,89 0-9,-36 70-5,0-70 14,-18 18-14,1 0 13,-1-18-13,1 35 14,-18 0-14,-1-35 14,-34 18-14,17-18 13,18 17-13,-18 19 14,-17-36-9,-1 0 10,18 17-15,18 1 0,-53-18 13,71 18-13,-71-18 13,52 35-13,-52-35 14,18 0 1,17 18-15,-17-18 13,17 0-7,-18 0-6,1 0 13,-53 0-13,52 0 14,1 0-14,-36 0 14,18 0-14,35 0 13,-53 0-13,54 0 14,-37 0-14,19 0 13,0 0-7,-36 0-6,35 0 14,-17 0 1,0 0-15,-17-18 0,52 0 12,-71 18-12,36 0 14,-35 0-14,35-35 13,-18 17-13,18 18 20,-18-17-20,18 17 14,18 0-14,-54-18 14,54 18-14,0 0 13,-19-18-13,-34 1 14,70 17-14,-70 0 13,52 0-13,-34 0 14,17-18-8,0 18-6,0-17 13,-1 17-13,37 0 14,-19-36-14,-17 36 13,-18-17-13,36 17 14,-18 0-14,-18-18 14,0 18-14,18 0 20,-35-18-20,35 18 14,-18 0 0,18-35-14,18 17 14,-54 1 0,36 17 1,-18-18 223,-17-17-224,0 17-14,35-17 14,0 0 0,-36 17-14,36-17 14,-35 17-14,-1 18 14,-17-18-9,36-17 9,-19 35 1,-17-17-15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3:43:05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971">
    <iact:property name="dataType"/>
    <iact:actionData xml:id="d0">
      <inkml:trace xmlns:inkml="http://www.w3.org/2003/InkML" xml:id="stk0" contextRef="#ctx0" brushRef="#br0">8467 8167 0,'-18'-18'15,"-17"1"-8,-1-1 8,1-17-14,-18 35 14,-17 0-14,-1 0 14,18-18-14,0 0 13,-17 18-13,-1-17 14,-17 17-14,-18-36 20,-17 1-20,35 17 14,-18-34-14,-53 16 0,106 19 12,0 17-12,-17-53 14,52 53-14,0-18 14,18 0 0,-17 1 7,-1-18-6,0 17-15,18 0 13,-17-17 2,17 17-15,0-17 14,-18-18-14,-17 36 13,35-1 2,-18-35-10,18 35 26,0 1-17,0-1-14,0 0 14,0-17-14,0 17 13,0-17-13,18 0 14,-1-36-9,19 18-5,-1 1 14,-35-1 1,18 17-15,17 19 13,-17-19-13,-1 1 14,1 18-14,-1-19 13,1 19-13,0-36 14,-1 35-8,1-17-6,0 17 13,17-35-13,0 18 14,-35 17-14,35 1 13,18-36-13,0 35 14,18-52 1,-18 17-15,17 0 0,-17 17 19,0 1-19,18 0 14,-54 0-14,54 17 13,35 0-13,-36-17 14,1 17-14,17 1 13,-17-1-13,52-52 14,-52 52-14,34 0 14,-16 1-9,-19-19-5,36 19 14,-18-1-14,36-35 13,-54 53-13,18-17 14,1 17-14,-19 0 13,18 0 2,-17-18-15,0 18 0,17 0 19,-35-35-4,0 35-15,35 0 0,-18 0 12,19 0-12,34 0 14,-35 0-14,36 0 14,52 17-14,-52-17 13,-1 18-13,36 35 14,-36-36-9,1 1-5,-36-18 14,35 18-14,-17 35 14,-35-36-14,-18-17 13,52 36-13,-34-1 14,35 0-14,-18-17 14,18 35-14,-18-18 20,-35-35-20,35 71 13,18-54-13,0 18 14,-36 18-14,19-35 14,-1 53-14,-35-54 13,-18-17-13,18 35 14,0 1-14,-36-19 13,36 36-7,-35-35 9,17 52-15,18 19 13,35 17-13,1-1 14,-1 19-14,18-18 13,-53-18-13,35-18 14,-35-17-14,-36-17 20,1-1-20,-18-17 14,18 17 0,-1-18-14,-17 19 14,-35-1 1,0 0-1,17-17-14,-53 17 20,-17 36-20,0-54 0,18 36 13,-72 18-13,19-18 14,17 0-14,-17 0 13,17-36-13,-53 54 14,71-54-14,-36-17 14,36 18-14,0-18 20,-71 0-20,-17 0 13,-53 0-13,87 0 14,-52 0-14,53 0 14,18 0-14,-18 0 13,70 0-13,1 0 14,17 0-14,-18 0 13,1 0-7,-36 0-6,35-18 14,-17 18-14,17 0 13,19 0-13,-1 0 14,17 0-14,1 0 14,17 0 0,-17 0 38,-35 0-37,17 0-15,0 0 13,-35 0-13,-36-17 14,18 17-14,-88-18 14,18 1-9,-1-36-5,-34 0 14</inkml:trace>
    </iact:actionData>
  </iact:action>
  <iact:action type="add" startTime="29166">
    <iact:property name="dataType"/>
    <iact:actionData xml:id="d1">
      <inkml:trace xmlns:inkml="http://www.w3.org/2003/InkML" xml:id="stk1" contextRef="#ctx0" brushRef="#br0">7056 7761 0,'-18'0'1,"-17"18"13,-1-1 2,19 1-10,-1 0 26,0-1-17,18 1 1,-17-18-1,-1 18-14,1-1 14,-54 1-9,18 17-5,-18-17 14,19-18-14,-54 17 14,35-17-14,-17 0 13,-35 18-13,34-18 14,1 0-14,-35 0 14,34 0-14,19 0 13,35 0-7,-1 0-6,19 0 13,-1 0-13,-17-35 14,17 35-14,1-36 14,-19 1-14,1 0 13,0-53 2,-1 35-15,19 35 13,-19-52-7,36 52-6,-35-70 14,0 53-14,17-18 13,1-18-13,-1 0 14,-17 1-14,17-18 13,0 17-13,1 1 14,17 17-14,0-18 14,0 54-9,0-36-5,0 35 14,0-35-14,0 18 13,0-1-13,0 1 14,0-35-14,35 17 14,0 17-14,18-69 13,-35 52-13,17 35 20,18-52-20,-53 52 14,18-35-14,17 53 14,-17-18-14,-1-17 13,19 17-13,-19 18 14,36-17-14,35 17 14,-17 0-14,17 0 13,-35 0-7,35 0-6,-35 0 13,18 0-13,-1 0 14,-52 0-14,35 0 14,-18 0-14,-17 17 13,17-17-13,0 18 14,-17-18-14,0 18 13,17-18 9,-35 17-22,53 19 13,-18 17-13,18-1 14,17 19-14,-34-36 14,17 18-14,0 0 13,-36-35-13,19 17 14,-1 18-9,-18-18-5,1-17 14,0 52-14,-1-34 14,36 34-14,-35 1 13,0-36-13,-18-17 14,17 17-14,1-17 13,-18-1 9,0 1-8,0 0-14,0 34 14,0-34 1,0 35-15,0-35 13,0 17-13,0 0 14,0 0-14,-18-17 13,18 0-7,0-1-6,-53 36 14,36-35-14,-1 0 13,18-1 2,-18 1 0</inkml:trace>
    </iact:actionData>
  </iact:action>
  <iact:action type="add" startTime="33026">
    <iact:property name="dataType"/>
    <iact:actionData xml:id="d2">
      <inkml:trace xmlns:inkml="http://www.w3.org/2003/InkML" xml:id="stk2" contextRef="#ctx0" brushRef="#br0">18009 8079 0</inkml:trace>
    </iact:actionData>
  </iact:action>
  <iact:action type="add" startTime="34900">
    <iact:property name="dataType"/>
    <iact:actionData xml:id="d3">
      <inkml:trace xmlns:inkml="http://www.w3.org/2003/InkML" xml:id="stk3" contextRef="#ctx0" brushRef="#br0">18009 8043 0,'-17'0'69,"-1"0"-54,0 0-14,1 0 14,-1 0 1,-17 0-10,17 0 10,1 0-1,-19-17-14,19-1 14,-1 18 1,0-18-15,-17 1 13,17-1-13,1 0 14,-1 1-9,1 17-5,-1-35 14,18 17 1,-18-17-15,1 17 13,-1 18-13,18-35 14,-18-1 0,1 19-14,-1-1 14,18-17-8,-35 0-6,-1-18 13,36 35-13,-17-17 14,-1 17 1,1-35-15,17 36 29,-18-36-29,0 0 20,1 17-20,17 19 14,0-18-14,-18-1 13,18 19-13,0-1 14,-35-17-14,35 17 13,0-17-13,0 17 14,0-17-14,0 0 14,0-1-9,0 1-5,0-18 14,0 36-14,0-36 13,17 17-13,1 1 14,17-18-14,1 0 14,-1-17-14,18 17 13,0-18 2,0 18-10,-18 0-5,35 0 14,1 1-14,17-1 14,-17-18-14,-18 53 13,-18 1-13,71-54 14,-53 54-14,35-1 14,-18-35-14,36 35 13,-18-52-7,18 35-6,-18 17 13,54-53-13,-19 54 14,1-19-14,-54 1 14,54 18-14,17-54 13,-106 53-13,88-17 14,-17 0-14,-53 35 20,18-18-20,-1 0 14,-17 1-14,-18 17 13,36-35-13,-18 17 14,0 18-14,17 0 13,-34 0-13,34 0 14,-17 0-14,-18 0 14,54 0-9,-19 0-5,1 0 14,-54 0-14,54 18 14,35 17-14,-36 0 13,1 0-13,-18-17 14,35 35-14,-35-18 13,35 18-13,-53-18 21,71 18-21,-35 18 13,-36-53-13,18 17 14,-53 0-14,18-17 13,-1-18 2,1 17-15,-18 1 14,0 0-14,0-1 14,0 1-9,0 17-5,0-17 13,0 17-13,0 0 14,0 1-14,0-1 13,0 18-13,0-35 14,0 17-14,0 0 14,0-17-14,-18 17 13,1 0-7,-36 18 8,35-53 1,18 18-15,-18 17 14,1-17-14,-18 17 13,35-17-13,-36 35 14,1-1-14,17-34 14,-35 53-9,36-18-5,17 0 14,-36 17-14,-16 1 13,52-18-13,-36 17 14,19-35-14,-1 18 14,0-17-14,-35 34 13,36-35-13,-1 18 20,-17-35-20,0 35 0,35-18 13,-53 18 2,35-35-15,0 17 13,-34 18-13,34-18 14,-35 18-14,18-18 13,-18 18 2,0-17-10,-35-19-5,35 18 14,-35 1-14,17-19 13,-17 1-13,17 0 14,-35 17-14,-17-17 14,35-1-14,-18 1 13,18 35-13,-18-18 14,35-35-9,18 18-5,-35 17 14,35-35 1,-17 18-15,-18-18 13,-1 0-13,-16 0 14,16 0-14,1 0 14,0 0-14,0 0 13,0 0-7,-1 0-6,19 0 13,-1 0-13,1 0 14,34 0-14,-34 0 14,35 0-14,-36-18 13,36 0-13,-1 1 14,-16-19-14,16 36 14,1-17 7,17 17 9,18-18-30,-17 1 29,17-1-7,0 0-7,0 1-1,0-1 1,0 0 15,0-17 524,0 17-554,0 1 30,0-1 255</inkml:trace>
    </iact:actionData>
  </iact:action>
  <iact:action type="add" startTime="38374">
    <iact:property name="dataType"/>
    <iact:actionData xml:id="d4">
      <inkml:trace xmlns:inkml="http://www.w3.org/2003/InkML" xml:id="stk4" contextRef="#ctx0" brushRef="#br0">15487 7796 0,'0'36'100,"0"-1"-85,0 0-14,35 0 14,36 1-14,-1-1 20,1-17-20,35 52 14,-18-52-14,18 35 13,0-36-13,-18 1 14,-35 0-14,35-18 14,-35 35-14,-36-17 13,36-18-13,18 0 14,-36 17-9,53-17-5,-17 0 14,17 18-14,18 17 13,-18-35-13,36 18 14,34 17-14,-17-17 14,-17-18-14,-1 35 13,1-17 2,-18-18-10,-18 35-5,0-35 14,18 18-14,0-18 14,0 35-14,-18-35 13,35 0-13,-35 0 14,1 0-14,34 0 14,1 0-14,-1 0 13,18 0-8,-17 0-5,17 0 14,18 0-14,-54 0 14,54 0-14,-35 0 13,-19 0-13,19 0 14,-36 0-14,0 0 14,18 0-14,-18 0 20,71-18-20,-53 18 13,53-35-13,-36 17 14,1 1-14,34-1 14,19 0-14,-54-17 13,36 0-13,-18 17 14,-17-17-14,17-18 13,-53 35-7,-18-17-6,-17 0 14,18 0-14,-36 17 13,18-35-13,-53 35 14,35 1-14,-35-1 13,0 0-13,18 18 14,-18-35-14,0 17 14,0 1 7,0-18-7,0 17 1,0 0 0,0 1-15,0-1 13,0 0-13,0 1 14,0-36-9,0 35-5,0 1 14,0-1 1,0 0-15</inkml:trace>
    </iact:actionData>
  </iact:action>
  <iact:action type="add" startTime="51741">
    <iact:property name="dataType"/>
    <iact:actionData xml:id="d5">
      <inkml:trace xmlns:inkml="http://www.w3.org/2003/InkML" xml:id="stk5" contextRef="#ctx0" brushRef="#br0">10019 7796 0,'-53'-35'15,"18"17"-14,-71 1 0,88 17 19,-35 0-19,36 0 14,-36-18 47,35-17-40,0-18-6,-17 0-15,18 53 13,17-35-13,-18 0 14,0 35-14,1-36 14,17 19-14,-18-19 13,18 19 2,-18 17-10,1-71 10,-1 53 0,0-34-15,1-1 13,-1 35 2,1-17-15,17 17 14,-36 0-14,36-34 13,0 16-7,0-17 9,0 36-15,0-36 13,0-18-13,0 18 14,0 18-14,0-36 13,36-34-13,-1 69 14,18-69-14,-18 52 13,-17 35-7,35-88-6,-18 36 14,0 34 0,0 1-14,1 0 14,17-18-14,17 18 13,-52 17-13,17-17 14,36-1-14,-36 1 14,35 17-9,1 18-5,-18-17 14,17 17-14,1 0 14,17 0-14,-17 0 13,17 0-13,0 0 14,0 0-14,1 0 13,34 0-13,-35 0 14,36 0-8,-36 0-6,53 0 13,-53 0 2,36 0-15,-36 0 14,18 0-14,-18 0 13,-35 0-13,35 0 14,-53 0-14,36 0 13,-18 17-7,0 1-6,0 0 14,-18-1-14,35 36 13,36-17-13,-35 34 14,-1-35-14,-17 1 13,0-19-13,-35 1 14,-1 0-14,19 17 14,-19 0 7,-17-17-21,18-1 13,-18 54-13,35-18 14,-35 0 1,18-18-1,-18-17-14,0 17 14,0-17-8,0 35-6,0-36 13,0 1-13,0 52 14,0-52-14,0 35 13,0 0-13,-18-35 14,1 34-14,-1 1 14,18-17-14,-53-1 13,35 0-7,18 0-6,-35 18 13,0-35-13,17 35 14,-52 17-14,52-34 14,-35 34-14,18-34 13,-18 34 2,35-52 0,-17 35-15,17-53 4,-35 35-4,18-17 14,18-1-14,-19 1 13,19-18-13,-19 18 14,1-1-14,-18-17 14,36 35-14,-54-17 13,0 17-13,19-35 14,-90 36-9,19-19-5,-1 1 14,1 17-14,-18-35 14,-18 35-14,36-17 13,-89 17-13,89-17 14,-1-18-14,1 35 13,70-35 2,0 18-9,0-18-6,18 0 13,-1 0 2,19 0 15,-1 0 7,-17 0-23,-18 0-14,-18-18 14,-17 1-14,-18-54 14,-17 53-14,52 1 13,18 17-13,0-35 14,36 35 7,-1-18 881</inkml:trace>
    </iact:actionData>
  </iact:action>
  <iact:action type="add" startTime="70149">
    <iact:property name="dataType"/>
    <iact:actionData xml:id="d6">
      <inkml:trace xmlns:inkml="http://www.w3.org/2003/InkML" xml:id="stk6" contextRef="#ctx0" brushRef="#br0">20091 8096 0,'-36'-35'31,"19"35"-30,17-18 13,-36 18 2,19 0 6,-18-17-6,-1 17 15,36-18-30,-17 0 45,-1 18-39,18-17 8,-35-19-14,-1 19 14,19-18 1,-18-18-15,17 0 13,0 35-13,-17 0 14,35 1-14,-18-1 13,-17-17-7,17 17 9,1-17-1,-1 17 1,18 1-15,-17-19 14,17 19-14,-18 17 13,18-18-13,-18-17 14,1-18-9,17 35 10,0 1-1,-18-36-14,18 35 14,0 0-14,-18-17 14,18-18-14,0 36 13,0-36-13,0 35 14,0 0-8,0-34 8,0 34-14,0-17 14,0 17-14,0 0 13,0-35-13,0 36 14,0-54-14,0 18 14,18 18 0,-18 0-8,18 17 8,-1-17-14,1 17 14,0 1-14,-18-1 14,17-17-14,18-18 13,1 17 2,-19 19-15,1-18 14,17-1-9,-17 36-5,17-53 14,-17 36-14,-1 17 13,1-18-13,17 18 14,18-18-14,-17-17 14,-1 35-14,18-17 13,-18 17-13,18-18 14,-18 18-9,1-18-5,-1 18 14,18 0-14,-36 0 14,36 0-14,0 0 13,-18 0-13,1 0 14,-1 0-14,0 0 13,1 0 2,-19 0-9,1 0-6,35 0 13,-36 0-13,89 71 14,-35-54-14,52 36 13,-70-35-13,53 17 14,-18 36-14,0-54 14,18 19-14,-70-1 13,-1-17-7,0-18-6,-17 17 45,-1 19-45,1-36 13,0 52 2,-18-34 0,17 17-10,19 18-5,-36-17 14,0-1-14,17 18 13,1-18-13,17 18 14,-17-18-14,-18 1 14,17-19-14,-17 18 13,0-17-13,36 17 20,-36-17-5,0 0 0,0-1-1,0 1-14,0 0 14,0-1-14,0 1 14,0 17-14,-18 0 20,18-17-5,0 0-15,-35 17 13,17-17-13,0-1 14,18 1-14,-35 0 13,0 17-13,35-18 14,-35 19 1,-1-36-10,-17 35-5,18-17 14,-18-1 0,0-17-14,-17 36 14,-36-19-14,18 1 14,-36-1-14,54-17 13,-18 36-13,-1-36 14,36 0-9,-35 0 10,18 0-15,17 0 14,-35 0-14,52 0 13,-52 0-13,35 0 14,36 0-14,-36 0 14,35 0-14,0 17 13,1-17-7,-1 0 8,-17 0 32,17 0-46,0 0 14,-34 0-14,34 0 20,0 0-20,1 0 14,-1 0 16,0 0 16,1 18 38,-1-18-70,0 0-8,1 18-6,-36-18 13,35 17-13,-17-17 30</inkml:trace>
    </iact:actionData>
  </iact:action>
  <iact:action type="add" startTime="80002">
    <iact:property name="dataType"/>
    <iact:actionData xml:id="d7">
      <inkml:trace xmlns:inkml="http://www.w3.org/2003/InkML" xml:id="stk7" contextRef="#ctx0" brushRef="#br0">12188 8343 0,'0'18'100,"18"-18"-99,35 53 13,53 35-13,-53-53 14,70 0-14,-35 36 13,54 17-13,16-52 14,-34 34-8,35-35 8,-1 36-14,-34-53 14,-1 17-14,-17 18 14,-53-53-14,18 17 13,-19-17-13,1 18 14,-35-18 0,17 0-8,-17 0-6,35 35 14,-18-35-14,18 18 13,18 0-13,-19-18 14,19 0-14,17 0 14,-35 0-14,35 0 13,-17 0-13,-18 0 14,35 0-9,-35-18 10,35-17-15,-35-1 13,35-17-13,-17 18 14,17-35-14,35 17 0,-52 17 13,35-34 1,0 35-14,17-36 14,-52 53-9,17 1-5,-18-1 14,-34 18-14,34-35 14</inkml:trace>
    </iact:actionData>
  </iact:action>
  <iact:action type="add" startTime="86893">
    <iact:property name="dataType"/>
    <iact:actionData xml:id="d8">
      <inkml:trace xmlns:inkml="http://www.w3.org/2003/InkML" xml:id="stk8" contextRef="#ctx0" brushRef="#br0">26476 7920 0,'-18'0'31,"-17"-18"0,17 1-15,1 17-1,-1-18 7,-70-35-6,17 53-15,1-35 14,-1-1-14,18 36 13,0-17-13,-17-1 14,35 18-14,-1-35 20,1 17-20,17 1 14,1-1 1,-1 18-1,18-18 1,0 1 15,0-19-25,0 19 10,0-1-15,0-17 14,0 0-14,0-36 13,0 36 2,0-1-15,0-16 14,0 34-14,18-35 20,-18 18-20,17-1 13,19-16-13,-19-1 14,1 17-14,35-52 14,-18 18-14,18 17 0,-35 17 12,35-52 3,0 35-15,17-35 0,-35 53 19,18-18-19,0-35 14,0 70-14,-18-35 13,18 0-13,-17 36 14,17-19-14,-18 19 14,-18 17-14,19-18 13,-1 0-13,53 1 14,-17-19-9,-36 36 10,53-17-15,0 17 14,-17-18-14,17 18 0,18-35 12,-35 35 3,-1-18-15,18 18 13,-52-17-13,-1 17 14,0 0-8,0 0 40,-17 0-46,35 0 13,0 35 2,-35-17-15,34 34 13,19-16-7,-18 17-6,0 0 13,-18-18-13,0-35 14,-35 35-14,18 0 14,0-17 16,-1 0-30,-17 17 20,0 0-5,0-17-15,18 0 13,-18 17 2,0-18-15,0 1 14,0 17 0,0-17 1,0 0-10,0 17-5,0-17 14,0-1 1,0 18-15,0-17 29,0 0-29,0 17 0,0-17 0,0-1 11,0 19 11,0-1-8,0-17 1,-18-18-15,1 35 13,17 0 2,-18-17-15,0-1 14,1 1-14,17 0 13,-18-1-7,0 19 9,-17-1-15,18-35 13,17 17 2,-36 19-15,19-36 13,17 17-13,-18 1 14,0-18-14,1 35 14,-1-17-9,-17 0 10,17-18-15,-35 35 13,53-18-13,-35-17 14,-18 18-14,18 17 14,-1-17-14,1 0 13,-18-1-13,0 36 14,18-53-9,-18 18-5,18-18 14,0 35-14,-1-17 14,1-1-14,17-17 13,-52 0-13,35 18 14,-18-18-14,17 0 13,-34 35-13,52-35 21,-35 0-21,0 18 13,18-18-13,-18 0 14,36 0 1,-1 18-15,0-18 13,-52 0 2,34 0-1,1 0-8,0 35-6,-18-17 14,35-18-14,-17 0 13,0 0-13,17 0 14,0 0-14,-17 17 29</inkml:trace>
    </iact:actionData>
  </iact:action>
  <iact:action type="add" startTime="89637">
    <iact:property name="dataType"/>
    <iact:actionData xml:id="d9">
      <inkml:trace xmlns:inkml="http://www.w3.org/2003/InkML" xml:id="stk9" contextRef="#ctx0" brushRef="#br0">27693 7920 0,'35'-18'15,"18"18"-14,71 0 14,17 0-14,35 0 13,54 0-13,-19 0 14,1 0-9,-71 0 10,18 0-15,-124 0 14,36 0-14,-54 0 13,1 0 86,-1 0-84,1 0 0,35 0-15,35 0 13,-17 0-13,-18 0 5,0 0 9,0 0-14,-36 0 14</inkml:trace>
    </iact:actionData>
  </iact:action>
  <iact:action type="add" startTime="95751">
    <iact:property name="dataType"/>
    <iact:actionData xml:id="d10">
      <inkml:trace xmlns:inkml="http://www.w3.org/2003/InkML" xml:id="stk10" contextRef="#ctx0" brushRef="#br0">1570 10548 0,'-18'0'100,"18"-35"-85,35 35 1,36-36-15,17 19 13,0 17-13,36 0 21,-1 0-21,18 0 13,18 0-13,-53 0 14,70 0-14,36 0 14,-71 0-14,71 0 13,0 0-13,-36 0 14,0 0-14,-35 0 13,-52 0-7,16 0-6,-16 0 13,-1 0-13,-18 0 14,-17 0-14,-17 0 14,52 0-14,-18 0 13,19 0 2,-1 0-15,-18 0 0,-17 0 19,35 0-19,-35 0 14,18 0-14,-18 0 13,-18 0-13,36 0 14,-36 0-14,0 0 14,18 0-14,-35 0 98,-1 0-84,1 0 7,0 0-21,17 0 14,0 0-14,1 0 14,16 0-14,-34 0 13,17 0-13,-17 0 30</inkml:trace>
    </iact:actionData>
  </iact:action>
  <iact:action type="add" startTime="98314">
    <iact:property name="dataType"/>
    <iact:actionData xml:id="d11">
      <inkml:trace xmlns:inkml="http://www.w3.org/2003/InkML" xml:id="stk11" contextRef="#ctx0" brushRef="#br0">9260 10707 0,'0'-18'153,"18"18"-137,17 0-15,-17 0 13,0 0-13,35-35 14,-36 35-8,18-18 8,-17 18 48,0 0-41,-1 0-21,1 0 0,0-17 12,17 17 19,-17 0-31,-1 0 29,18 0 8,-17 0-7,35 0-30,-35 0 14,17 0 0,0 0-14,18 0 14,-35 0-9,35 0-5,-18 0 14,0 0 1,-17 0-1,0 0 1,-1 0-15,1 0 0,-1 0 13,1 0 8,0 0-7,-1 0-14,1 0 14,35 0-14,-35 0 14,34 0-14,-16 0 13,-1 0-13,0 0 14,36 0-14,-36 0 13,-17 0-7,17 0-6,0 0 14,1-18 0,-19 0 70,-17 1 15,18 17-84,17 0 0,-17 0-15,17 0 13,-17 0-13,17 0 14,0 0-14,-17 0 20,17 0-20,36 0 14,-18 0 0,-36 0-14,54 0 14,-54 0-14,19 0 14,-1 0-14,0 0 13,-17 0-13,17 0 14,-17 0-9,17 0-5,0 0 14,-17 0-14,53 0 14,-54-18-14,36 18 13,-35 0-13,35 0 14,-18 0-14,18-35 14,17 35 6,-34 0-5,17-18-15,-36 18 14,19 0 0,-19 0 440,36 0-440,-35 0-14,35 0 14,-36 0-14,54 0 13,-53 0-13,17 0 14,-18 0-14,1 0 14,17 0 7,-17 0-21,0 0 14,17 0 0,-17 0 16,-1 0-15,1 0 0,-1 0-10,1 0-5,35 0 14,-18 0-14,18 0 13,18 0-13,-1 0 14,-17 0-14,-17 0 14,34 0-14,-35 0 13,18 0-13,18 0 14,-54 0-8,1 0-6,17 0 13,-17 0 71,0 0-69,52 18-1,54-1-14,-54-17 14,18 18-14,71-18 13,-35 35-13,-36-35 14,35 18-14,-52 0 14,-53-18-9,34 0-5</inkml:trace>
    </iact:actionData>
  </iact:action>
  <iact:action type="add" startTime="105069">
    <iact:property name="dataType"/>
    <iact:actionData xml:id="d12">
      <inkml:trace xmlns:inkml="http://www.w3.org/2003/InkML" xml:id="stk12" contextRef="#ctx0" brushRef="#br0">1870 12047 0,'17'0'363,"19"0"-362,-1 0 20,-17 0-20,34 0 14,-16 0-14,-1 0 13,0 0-13,36 0 14,-18 0-14,-18 0 13,18 0-13,-18 0 14,1 0-14,-1 0 14,18 0-9,-36 0-5,19 0 14,-19 0 0,19 0-14,-19 0 14,1 0-14,-1 0 14,19-17-14,-19 17 13,1 0-13,17 0 20,-17 0-20,0 0 14,34 0-14,1 0 14,-35 0 0,53 0-14,-36 0 14,0 0-14,53 0 14,-35 0-14,18 0 13,-18 0-7,17 0-6,1 0 13,-36-18-13,0 18 14,1 0-14,-1-18 14,-17 18 16,-1 0-16,19 0-8,-1 0 9,35 0-1,-17 0 1,-35 0-15,35 0 13,-18 0-13,-17 0 14,17 0-14,18 0 14,-18 0-9,18-17 10,0 17-15,-18 0 14,36-18-14,-18 18 13,-18 0-13,36 0 14,-54 0 0,54-17-14,-18 17 14,-36 0-8,1 0-6,35-36 13,-35 36 2,17 0-15,-18 0 13,19 0 2,-1 0-15,18 0 14,-35 0-14,52 0 13,-35 0-7,18 0-6,18 0 13,-36 0-13,18 0 14,18 0-14,-1 0 14,-17 0-14,-18 0 13,54 0 2,-54 0-15,35 0 14,-17 0-9,-17 0-5,34 0 14,-35 0-14,-17 0 13,0 0-13,17 0 14,0 0 1,18 0-1,18 0 1,-54 0-10,19 0 10,-19 0 0</inkml:trace>
    </iact:actionData>
  </iact:action>
  <iact:action type="add" startTime="109455">
    <iact:property name="dataType"/>
    <iact:actionData xml:id="d13">
      <inkml:trace xmlns:inkml="http://www.w3.org/2003/InkML" xml:id="stk13" contextRef="#ctx0" brushRef="#br0">11112 10513 0,'-17'0'15,"-1"0"-14,1 0 29,-36 0-14,35 0 0,-17 0-15,-1 0 13,1 0-7,0 0-6,-18 0 13,18 0 2,-1 0-15,19 0 14,-36 0-14,35 0 13,-52-18-13,52 18 14,-17-18-14,-1 18 14,19 0-9,-1-17-5,1-1 14,-1 1 0,18-1 1,-18 0-15,18 1 14,0-19 0,-35 1-14,35 0 20,0 17-20,0 1 14,-18-36-14,18-18 13,0 18 2,0 36 0,0-54-15,0 0 13,18 36-13,0-18 14,-1-17-9,36 17-5,35-35 14,-70 70-14,70-70 14,0 35-14,-35 18 13,18-18-13,35-18 14,-36 36-14,1-1 13,35-16 2,-36 16-9,36 19-6,-35-36 13,-18 35-13,-36 18 14,18 0-14,36-18 14,-53 18-14,52 0 13,1 0-13,-1 0 14,-34 0-14,34 0 14,-17 0-9,-35 0 9,-1 0 63,1 0-71,-18 18-6,0 0 13,0 52-13,0 1 14,0-1-14,0-34 14,-71 70-14,36-36 13,-18 1-13,18-18 14,17-1-14,-17-16 14,17-1-9,-17-17-5,0 17 14,-18 0-14,35-17 13,-17-18 2,17 35-15,1-17 14,-1-1 0,0-17 1,1 0 6,-18 36-21,35-19 14,-18-17 0,0 18-14,18 0 14,-35-1-14,17 1 13,18 0 2,-35-1-10,0 18 10,17-17 0,18 0-15,-17-1 13</inkml:trace>
    </iact:actionData>
  </iact:action>
  <iact:action type="add" startTime="115962">
    <iact:property name="dataType"/>
    <iact:actionData xml:id="d14">
      <inkml:trace xmlns:inkml="http://www.w3.org/2003/InkML" xml:id="stk14" contextRef="#ctx0" brushRef="#br0">15487 12100 0,'70'0'137,"72"0"-136,34 0 14,71 0 1,-53 0-15,53 0 13,17 0-13,-34 0 14,-36 0-14,0 0 14,-53 0-9,-18-17-5,-52 17 14,-36-18-14,1 18 14,-19 0-14,-17-18 13,53 18-13,-35-17 14,17 17-14,18 0 13,70 0-13,1 0 14,35 0-8,-18 0-6,-18 0 13,1 0-13,-36 0 14,0 0-14,0-18 13,-35 0 2,-35 18-15,-1 0 14,19 0-14,-19 0 20,1 0 179,0 0-199,-1 0 13,1 0 2</inkml:trace>
    </iact:actionData>
  </iact:action>
  <iact:action type="add" startTime="121396">
    <iact:property name="dataType"/>
    <iact:actionData xml:id="d15">
      <inkml:trace xmlns:inkml="http://www.w3.org/2003/InkML" xml:id="stk15" contextRef="#ctx0" brushRef="#br0">20020 12206 0,'0'-18'100,"35"18"-85,-17 0-14,35 0 14,0 0-14,-35 0 14,52 0-14,-17 0 13,-35 0-13,52 0 14,-35 0-14,1 0 14,34 0-9,-34 0-5,16 0 14,-16 0-14,34 0 13,-34 0-13,17 0 14,35 0-14,0 0 14,35 0-14,-52 0 13,-18 0-13,35 0 14,-35 0-9,0 0 10,0 0-15,0 0 14,0 0-14,-18 0 13,35-17-13,-34 17 14,17-18-14,-36 18 14,36 0-14,-35 0 13,-1 0-7,19 0-6,-19 0 13,1 0 2,0 0 0,-1 0-15,19 0 13,-1 0-13,0 0 14,18 0-14,-35 0 13,35 0-7,52-35-6,-52 35 14,0 0-14,18-18 13,-18 1 2,-36 17-15,72 0 0,-54 0 12,0 0 3,36 0-15,-18 0 14,35 0-9,-35 0-5,17 0 14,18 0-14,1 0 13,-19 0-13,-17 0 14,-18 0-14,36 0 14,-53-18-14,17 18 13,18 0-13,-36-18 20,19 18-20,-19 0 14,1 0 0,17 0-14,18 0 14,18 0 1,-54 0-15,54 0 13,-36 0-13,1 0 14,34 0-9,-35 0-5,1 0 14,-1 0-14,18 0 14,-36 0-14,54 0 13,-53 0-13,35 0 14,17 0-14,-52 0 14,35 0-14,0 0 13,-36 0-7,19 0-6,-19 0 13,1 0-13,17 0 14,-17 0-14,-1 0 14,19 0 0,17 0 1,-36 0-1,36 0-8,0 0 9,-35 0-15,17 0 13,0 0-13,-17 0 14,35 0-14,-36 0 13,54 0-13,-18 0 14,-35 0-14,17 0 14,18 0-9,-18 0-5,0 0 14,18 0-14,-35 0 14,35 0-14,-36 0 13,36 0 2,-35 0-15,0 0 13,17 0-13,0 0 14,0 0-8,-17 0 8,0 0 1,-1 0-15,1 0 14,0 0-14,-1 0 13,1 0-13,17 0 14,0 0-14,1 0 13,17 0-7,-36 0-6,36 0 14,0 0-14,-18 0 13,-17 0-13,35 18 14,-18-18 1,-17 0-1,-1 0-14,19 0 14,-19 0-9,19 35-5,-19-35 14,1 0-14,17 18 13,18-18-13,-35 0 14,35 0-14,-18 18 14,18-18-14,-18 0 13,18 0-13,0 0 21,-35 0-7,-1 0-14,1 0 14,17 0 0,-17 0-14,17 0 14,-17 0 1,17 0-15,0 0 13,18 0-7,-17 0-6,34 0 13,1 0-13,-18 0 14,-1 0-14,37 52 14,-19-52-14,-17 18 13,-18-18-13,18 0 14,18 0-14,-53 0 14,34 0-9,-16 0-5,-1 0 13,-17 0-13,-1 0 14,19 0 1,-1 0 15,18 0-15,0 0-10,35 0-5,-35 0 14,35 18 0,71-18-14,-71 0 14,35 0-14,-34 0 14,-1 0-14,-18 0 13,-34 0-13,34 0 14,1 0-9,-18 0 10,-36 0-15,36 0 14,0 0-14,18 0 13,-18 0-13,35 0 14,0 0-14,35 0 13,1 0-13,-36 0 14,-17 0-8,-18 0 8,-18 0-14,0 0 14,-17 0-14,-1 0 14,1 0-14,0-18 13,-18 0 39,17 18 110,1 0-147</inkml:trace>
    </iact:actionData>
  </iact:action>
  <iact:action type="add" startTime="125381">
    <iact:property name="dataType"/>
    <iact:actionData xml:id="d16">
      <inkml:trace xmlns:inkml="http://www.w3.org/2003/InkML" xml:id="stk16" contextRef="#ctx0" brushRef="#br0">30251 12171 0,'35'0'84,"-17"0"-69,17 0-14,35 0 14,-52 0-14,53 0 14,-18 0-9,-18 0-5,18 0 14,-18 0-14,0 0 13,1 0-13,-1 0 14,-18 0-14,1 0 14</inkml:trace>
    </iact:actionData>
  </iact:action>
  <iact:action type="add" startTime="147607">
    <iact:property name="dataType"/>
    <iact:actionData xml:id="d17">
      <inkml:trace xmlns:inkml="http://www.w3.org/2003/InkML" xml:id="stk17" contextRef="#ctx0" brushRef="#br0">7479 13794 0,'35'0'115,"53"0"-99,1 0-15,34 0 14,53 0-14,-34 0 13,69 0-13,-34 0 14,52 0-9,-70 0-5,-54 0 14,54 0-14,-71 0 14,-17 0-14,-36 0 13,-17 0-13,17 0 14,-17 0 0,-1 0-14,19 17 21,52 1-21,-53-18 13,53 18-13,1-18 14,69 35-14,-69-35 13,-37 0-13,19 0 14,-36 0-14,-17 0 14</inkml:trace>
    </iact:actionData>
  </iact:action>
  <iact:action type="add" startTime="148969">
    <iact:property name="dataType"/>
    <iact:actionData xml:id="d18">
      <inkml:trace xmlns:inkml="http://www.w3.org/2003/InkML" xml:id="stk18" contextRef="#ctx0" brushRef="#br0">14728 13635 0,'36'0'84,"17"0"-83,-18 0 14,35 0-14,19 0 13,-1 0-7,35 0-6,18 0 13,-35 0-13,0 0 14,-18 0 1,36 0-15,-1 0 13,-35 0-13,-17 0 14,17 0-14,0 0 13,1 0-7,-1 0-6,-35 0 14,0 0-14,0 0 13,-1 0-13,-16 0 14,-1 0-14,0 0 14,18 0-14,-35 0 13,-1 0 2,1 0-10,0 0 10,-1 0 0,19 0 15,-19 0 22,1 0-21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3:45:48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45">
    <iact:property name="dataType"/>
    <iact:actionData xml:id="d0">
      <inkml:trace xmlns:inkml="http://www.w3.org/2003/InkML" xml:id="stk0" contextRef="#ctx0" brushRef="#br0">5098 9384 0,'17'0'401,"1"0"-385,17 0-15,-17 0 13,35 0-7,-18 0 8,18 0 1,-35 0-15,34 0 14,-34 0-14,35 0 13,-18 0-13,-17 0 14,17 0-14,-17 0 20,0 0-20,-1 0 14,1 0 0,17 0 1,-17 0-1,-1 0-14,1 0 14,0 0-14,-1 0 14,19 0 7,-19 0-6,1 0 15,17 0-30,0 0 35,-17 0-35,17 0 14,-17 0-14,0 0 14,-1 0-14,18 0 13,-17 0 2,0 0-15,-1 0 14,19 0 0,-19 0-9,1 0 10,0 0-15,17 0 14,-17 18-14,17-18 13,0 0 2,-17 0-15,-1 0 13,19 35-13,-1-35 21,0 0-21,-17 0 13,17 0-13,18 0 14,-18 0 0,18 17-14,0-17 14,-18 0 1,-17 0-1,0 0-8,17 0-6,-17 0 14,-1 0-14,1 0 13,17 0 2,0 0-1,1 0 1,-19 0 6,1 0-21,0 0 14,17 0-14,-17 0 14,-1 0-14,1 0 13,-1 0-13,19 0 14,-19 0 0,1 0 1,17 18-10,1-18 10,-19 0-15,18 18 13,-17-1-13,0-17 14,35 0-14,0 0 14,0 0 0,-36 0-14,54 18 20,-36-18-5,0 0-15,-17 18 14,35-18-14,-36 0 13,54 0-13,-36 35 14,18-35-14,18 18 13,-1-18-13,-17 0 14,35 0-8,-35 0-6,0 0 13,18 0-13,-36 0 14,36 0-14,-36 0 14,0 0-14,18 0 13,-18 0-13,18 0 14,-35 0 0,0 0 8,-1 0-22,19 0 0,-19 0 12,1 0 3,17 0-15,-17 0 13,-1 0-13,19 0 14,17 0 1,-36 0-10,36 0-5,0 0 14,-18 0-14,53 0 13,-17 0-13,17 0 14,-17 0-14,17 0 14,0 0-14,-35 0 13,18 0-13,17 0 14,-53 0-9,0-18-5,18 18 14,-35 0-14,53 0 14,-1-18 0,-17 1-14,0 17 0,70-36 13,-34 36 2,16-17-15,-16-1 13,-19 18-7,18-18-6,-35 18 13,-17-35-13,-1 35 14,-18 0-14,-17-17 14,18 17-14,17 0 13,1 0-13,17 0 14,35 0-14,0 0 13,-17 0-7,-36 0-6,35 0 14,-17 0-14</inkml:trace>
    </iact:actionData>
  </iact:action>
  <iact:action type="add" startTime="20359">
    <iact:property name="dataType"/>
    <iact:actionData xml:id="d1">
      <inkml:trace xmlns:inkml="http://www.w3.org/2003/InkML" xml:id="stk1" contextRef="#ctx0" brushRef="#br0">14376 9807 0,'-18'0'84,"0"0"-68,-17 0-15,17 0 13,-17 0-13,0 0 14,0 0-8,-1 0-6,-34-17 13,52 17-13,-17 0 14,-18-18-14,53 0 14,-35 1-14,17-1 13,-35 18-13,18-35 14,0 17-14,35 0 14,-53 1-9,17-1-5,36 1 14,-35-19-14,0 19 13,0-54-13,17 18 14,0 0-14,1 18 14,-1 0 0,-17-36-14,17 36 14,0-18-9,18-35-5,-17 35 14,17-35-14,-35 17 14,17-17-14,18 17 13,0-17-13,0 18 14,0 34-14,0-17 14,0-17-14,0 52 13,0-52-8,0 34-5,0-17 14,18 1-14,17-19 13,0 18-13,0 18 14,-17-36-14,35 18 14,-18 53-14,0-17 13,18-1 2,-35 18-10,70-35-5,18 35 14,-18 0-14,0 0 14,36 0-14,52 0 13,-70 0-13,88 17 14,-88 54-14,-53-36 14,-35-35-14,17 18 13,-35-1-7,0 1-6,0 35 13,0-35-13,0 17 14,0 18-14,0 17 14,0-17-14,0 18 13,-18-18-13,18 17 14,0-17 1,-17-17-10,17 34-5,0 1 14,-18-18-14,18-18 13,-35 53-13,35-35 14,-18-18-14,18 1 14,0-19-14,0 1 13,0-1-13,-18 1 14,18 0-9,-17-1 10,-1 1-15,18 0 14,-18-1-14,1 19 13,17-19 2,-18 1-15,1-1 13,17 19 2,0-19-9,0 1-6,0 0 13,0-1-13,-18 1 14</inkml:trace>
    </iact:actionData>
  </iact:action>
  <iact:action type="add" startTime="22112">
    <iact:property name="dataType"/>
    <iact:actionData xml:id="d2">
      <inkml:trace xmlns:inkml="http://www.w3.org/2003/InkML" xml:id="stk2" contextRef="#ctx0" brushRef="#br0">15205 9472 0,'17'0'78,"19"0"-72,52 0-5,0 0 14,0 35-14,89-35 14,-36 18-14,53 17 13,-36 1-13,19-19 14,-1 1-14,-52-18 13,-1 0-13,18 0 14,18 0-8,-35 0-6,-19 0 13,1 0-13,0 0 14,53 0 1,-36 0-15,18 0 0,36 0 12,34 0 3,-34 0-15,17 0 13,-18 0-7,1 0-6,-1 0 14,-17 0-14,17 0 13,-52 0-13,-36 0 14,0 0-14,-17 0 14,-19 0-14,1 0 13,18 35-13,0-35 14,-1 18-9,-35-18-5,18 0 14,-17 0-14,-19 0 14,18 0-14,1 0 66,-19 0-51,1 0-15,17 0 13,-17 0-13,52 0 14,-34 0-14,-1 0 14,-17 0-14,35 0 13,-36 0 2,1 0-10,0 0 126,-1 0-131,36 0 13,0 0-13,0 0 14,35 0-14,-35 0 14,0 0-14,17 0 13,-17 0-7,-35 0-6,0 0 13</inkml:trace>
    </iact:actionData>
  </iact:action>
  <iact:action type="add" startTime="43154">
    <iact:property name="dataType"/>
    <iact:actionData xml:id="d3">
      <inkml:trace xmlns:inkml="http://www.w3.org/2003/InkML" xml:id="stk3" contextRef="#ctx0" brushRef="#br0">18574 11254 0,'35'0'84,"0"0"-83,18 0 14,0 0 1,-18 0-15,18 0 4,-35 0-4,35 0 13,-18 0 2,18 0-15,-18 0 14,1 0-14,-1 0 13,18 0-13,0 0 14,-18 0-14,0 0 13,1 0-7,16 0-6,1 0 14,-17 0-14,34 0 13,-34 0-13,-1 0 14,0 0-14,18 0 14,-35 0-14,52 0 13,-35 0-13,1 0 14,34 0-9,-34 0-5,-1 0 14,0 0-14,0 0 14,1 0-14,-19 0 13,19 0 2,-1-18-15,0 18 13,-17-18 2,17 18-9,0-35-6,-17 35 13,0 0 2,17-18-15,18 1 13,-36 17 2,1-18-15,17 0 14,18 18-14,35-17 13,-52 17-7,52 0-6,0 0 13,-17 0-13,17 0 14,-35-18-14,35 1 14,-17 17 0,34-36-14,-34 19 14,0-1-14,-1 18 14,18-53-9,-35 35-5,18 1 14,-1 17-14,-17-18 13,-18-17-13,18 17 14,0 1-14,-17-1 14,-1 0-14,-17 1 13,-1-1-13,18 0 14,1 1-9,-1-1-5,-35 1 14,18-19-14,35 1 14,-53 0-14,17-1 13,-17-17 2,18 18 0,-18 18-15,0-1 13,0 0-7,0-17 8,0 17-14,0-35 14,0 36 1,0-1-1,0-17-14,-18 17 14,18 1-14,-17 17 13,-19-18-7,19 0 9,-1 1-15,0 17 13,1-18-13,-1 18 14,-17 0-14,17 0 14,-17 0 0,17 0-14,1 0 0,-19-35 13,1 17-8,0 18 10,17 0 0,0-17-15,-17 17 13,0-18 2,17 18-15,1-18 13,-19 18-13,1-17 14,0-1-8,0 18 8,-1 0-14,19 0 14,-1-18-14,-17 18 13,17 0-13,-35 0 14,18 0-14,35-17 14,-35 17-14,-1 0 13,19-18-7,-1 18-6,-17 0 14,-1-18-14,1 1 13,18 17 2,-36-18-15,0 0 13,0-17-13,-18 18 14,36-19-14,0 19 14,-53-1-9,-1-35-5,1 35 14,-18-34-14,18-1 14,18 35-14,-72-53 13,125 54-13,-54 17 14,18 0-14,0-18 14,18 1-14,0-1 13,0 18-8,17-18 10,-35 18-15,35 0 14,1 0-14,-19 0 13,-34 0 2,35 0-15,-1 0 14,-17 0-14,1 0 13,16 0-7,-17 0-6,-17 0 14,52 0-14,-88 18 29,36 17-29,17-35 0,0 18 12,-53 52-12,53-52 14,-70 53 1,87-54-15,-34 1 4,17 17-4,0-17 14,35-1-14,-35 1 13,36 0-13,-1-1 14,1 1 1,-1 0-1,0-1 7,1 1-6,17-1 0,-18 1-15,0 0 13,18 35 2,-17-53-15,17 17 13,-18 54-13,18-18 21,-18-36-21,18 36 13,0-17-13,0-1 14,0 0-14,0 36 13,0-36 2,0-17 0,0-1-15,0 36 13,18-35-7,0 35-6,17-18 14,-17-17-14,-1-18 13,-17 17-13,18 1 14,17 0-14,0 17 13,1-17 2,-19-1 0,19 1-10,-36-1-5,35 1 14,-17 0-14,-18-1 13,17-17-13,1 18 14,-18 0 16,17-18-8,1 35-8,0-17-14,17-1 14,0 18 0,-35-17-14,53 0 14,-35-18-14,52 35 14,-52-17 0,17-1-9,1 1-5,34 17 14,-52-35 1,-1 0-15,1 18 13,0-18 156,17 0 262,-17 0-401,35 0-15,-36 0 6,1 0 24,17 17 587,18 1-626,-18 0-6,18-18 13,-17 17-13,16 1 14,-34-18-14,35 35 14,-18-35-14,-17 0 13,-18 18-13,18-18 14,-1 0-14,1 0 67</inkml:trace>
    </iact:actionData>
  </iact:action>
  <iact:action type="add" startTime="60241">
    <iact:property name="dataType"/>
    <iact:actionData xml:id="d4">
      <inkml:trace xmlns:inkml="http://www.w3.org/2003/InkML" xml:id="stk4" contextRef="#ctx0" brushRef="#br0">11430 12629 0,'-35'18'116,"17"0"-101,-17 17 1,17-35 0,-17 18-15,17-1 13,-35-17-7,0 0-6,0 0 13,-35 0-13,0 0 14,-53 0-14,35 0 13,18 0 2,-36 0-15,54-17 14,52 17-14,-35 0 13,18-18-7,0-17-6,0 35 13,17-18-13,0 18 14,1 0-14,-1 0 14,18-18-14,-71 1 13,36-18-13,0 17 14,-36 0-14,36 18 14,0-35-9,17 17 25,0 1 1,18-1-17,-17-17-14,-1 35 14,1-18-9,17 0-5,0 1 14,0-18 1,0 17-1,0-17-14,-18-18 14,18 0-14,-18 0 13,1 18-13,17-36 14,0 53-8,0-17-6,-18 0 13,18 17 2,0 1-15,0-1 13,0 0-13,0-17 14,0 17 1,0-35-1,0 36-8,0-1-6,0-17 13,0 0-13,18-18 14,-18 35 1,35-52-1,-17 70-14,-18-18 14,17 18-14,18-35 14,18-1-9,0 1 10,-53 17-15,36 18 13,17-17-13,-36 17 14,18-35-14,-17 35 14,17-18-14,1 0 13,34 1-13,-17 17 21,-35-18-7,52 0-14,-34 18 14,34-17-14,1 17 13,-18 0 2,-18 0-15,35 0 14,-17 0-14,36 0 13,-19 0-7,18 0-6,-35 0 13,35 0-13,-35 0 14,18 0-14,17 0 14,-17 0-14,-36 0 13,18 0-13,17 0 14,-34 0-14,-1 0 20,0 0-20,36 0 14,-54 0-14,72 0 13,-19 0-13,1 0 14,35 17-14,-36 1 14,36 0-14,-88-18 13,70 17-13,-18 1 14,-52 0-9,17-18-5,1 17 61,-19 18-46,18 18-15,-35-35 13,18 17-7,0 18 8,-18-18-14,35 54 14,-35-72-14,18 19 14,-18-1-14,17-18 13,-17 19-13,0 17 14,0-36-14,0 1 13,0 0-7,0-1-6,0 1 14,0 17-14,0-17 13,0-1 2,0 19-1,0-19-14,0 19 14,-17-19 1,-1-17-10,18 18-5,-35 35 14,17-53-14,-17 35 13,0-35 2,-36 18-15,-35 17 14,36-17-14,17 17 13,-18 0-13,36-17 14,-36 17-9,36-35-5,0 35 14,17-35-14,0 0 14,-17 18 0,18 0 1,-1-18-15,-17 35 14,17-17-14,-17-18 13,17 17-7,-35 19-6,35-19 13,-17-17 2,18 18 15,-1-18-15,0 35-1,1-35-8,-1 0 9,-17 0-1,17 0 1,0 18 100</inkml:trace>
    </iact:actionData>
  </iact:action>
  <iact:action type="add" startTime="70582">
    <iact:property name="dataType"/>
    <iact:actionData xml:id="d5">
      <inkml:trace xmlns:inkml="http://www.w3.org/2003/InkML" xml:id="stk5" contextRef="#ctx0" brushRef="#br0">17533 12771 0,'35'17'162,"-17"-17"-146,17 18-10,18-1-5,-35 1 14,52 0-14,1-18 14,-1 35-14,1-17 13,0-1-13,-19-17 14,19 0-14,-18 18 13,0-18-13,-35 0 14,52 18-8,-52-1-6,17-17 13,-17 0-13,-1 0 14,1 0-14,0 0 14,-1 0 0,18 0-14,-17 0 14,0 0-14,17 0 20,-17 0-20,-1 0 14,1 0-14,17 0 13,-17 0-13,17 0 14,0-17-14,18-1 13,0 18 2,-17-35-15,16 17 14,-16 18-9,17-18-5,0 18 14,-1 0-14,1-35 13,18 17-13,-36 1 14,36-1-14,-1-17 14,1 0-14,-36 17 13,18-17-13,0 17 20,-35 0-20,-1 1 14,1 17-14,0-35 14,-18-1 0,35 1 1,-35 17 0,17-17-15,-17 0 13,18 17-7,0-35-6,-18 18 13,0 17-13,35-35 14,-17 0-14,-18 18 14,0 18-14,17-54 13,-17 53-13,36-17 14,-19 0-14,-17 17 20,0-17-20,18 0 14,-18 17-14,17-17 13,-17-18-13,0 17 14,0 1 0,0 0 1,0 17-15,0-17 14,0 17-9,-35-35-5,0 18 14,-18-18-14,35 36 14,-35 17 0,18-36 1,0 19-15,17-1 13,-17 18 2,0-35-9,-18 17-6,18-17 13,-36 0 2,53 17-15,-35 0 13,-70-35-13,70 36 14,-35-19-14,-53-16 14,88 34-14,-18 0 13,18 18-7,0 0-6,-17 0 14,35 0-14,-1-35 13,1 35-13,-18 0 14,35 0-14,-17 0 13,-18 0-13,0 0 14,36 0-14,-54 0 14,18 18-9,18-18-5,-53 53 14,52-53-14,1 17 13,-18-17 2,0 0-15,18 0 14,-35 18-14,17 17 13,17 0-13,19-17 14,-19 17-9,1-17-5,18-18 14,-1 53 1,0-35-1,1 17-14,-1 0 14,0 18-14,18-35 14,-17 52-14,17 1 13,0-54-7,0 54-6,0-36 13,0 18 2,0 0-15,0-18 14,0 18 0,0-35-14,0 35 14,0-36-14,35 19 13,0 17-7,18 17-6,-18-35 14,1 18-14,-1-17 13,36 17-13,-19-18 14,1 18-14,18-18 14,-36-17-14,0-1 13,1 1-13,-1 0 14,0-1-9,18 19-5,-35-36 14,0 0 1,-1 0-15,1 17 129,-36 1 303</inkml:trace>
    </iact:actionData>
  </iact:action>
  <iact:action type="add" startTime="75560">
    <iact:property name="dataType"/>
    <iact:actionData xml:id="d6">
      <inkml:trace xmlns:inkml="http://www.w3.org/2003/InkML" xml:id="stk6" contextRef="#ctx0" brushRef="#br0">20479 12400 0,'53'0'22,"52"0"-7,54 0-14,-18 0 14,106 53-14,-35-35 13,-18-18-13,-18 35 14,36-35-14,-36 0 14,-17 0-14,-18 0 13,-53 0-7,-52 0 8,-1 0-14,0 0 14</inkml:trace>
    </iact:actionData>
  </iact:action>
  <iact:action type="add" startTime="86134">
    <iact:property name="dataType"/>
    <iact:actionData xml:id="d7">
      <inkml:trace xmlns:inkml="http://www.w3.org/2003/InkML" xml:id="stk7" contextRef="#ctx0" brushRef="#br0">12347 13935 0,'-17'0'46,"34"17"-14,89-17-26,53 18-5,17 35 14,1-53 0,34 18-14,36-1 14,35-17-14,18 0 14,18 0-14,-1 0 13,-17 0-13,18 0 0,-36 0 19,-18 0-19,1 0 14,-53 0-14,17 0 14,-17 0-14,17 0 13,0 0-13,-17 0 14,17 0-14,1 0 13,-19 0-13,1 0 14,17 0-8,-17 0-6,17 0 13,0 0-13,1 0 14,17 0-14,17 0 13,-70 0-13,18 0 14,0 0-14,-71 0 14,0 0 0,-71 0-8,1 0-6,0-17 13,-19-1-13,-16 18 14,17-18-14,-36 18 14,36 0 1,-35 0-15,35 0 13,-18 0-13,36 0 14,-18 0-9,35 0-5,-53 0 14,36 0-14,-19 0 13,-16 0-13,-1 0 14,-17 0-14,-1 0 14,1 0-14,0 0 13,-1 0-13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3:49:14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93">
    <iact:property name="dataType"/>
    <iact:actionData xml:id="d0">
      <inkml:trace xmlns:inkml="http://www.w3.org/2003/InkML" xml:id="stk0" contextRef="#ctx0" brushRef="#br0">10213 5186 0,'70'0'184,"-52"0"-183,53 0 14,-36 0-14,18 0 14,53 0-14,-36 35 13,18-35-13,-17 18 20,17-18-20,-17 17 14,-18-17-14,52 18 14,-16-18-14,-1 53 0,18-53 12,-53 18 3,17-18-15,1 0 14,-1 0-14,-17 0 13,35 0-7,-17 0-6,17 0 13,-17 0-13,17 0 14,35 0-14,-70 0 14,71 0-14,-71 0 13,35 0-13,-18 0 14,-34 0-14,17 0 13,-18 0-7,35 0 9,-17 0-1,-17 0-14,-1 0 14,35 0-14,-34 17 14,-1-17-14,18 0 13,18 35-13,-1-35 14,-52 0-9,70 0-5,-18 0 14,1 0-14,0 0 14,17 0-14,-53 0 13,36 0-13,-1 0 14,-52 0-14,52 0 13,1-17-13,-18-1 14,-18 18-8,18-17-6,0-1 13,0 18-13,-36-18 14,36 1-14,-17 17 13,-1-36-13,0 36 14,1-17 1,-1 17-15,0-18 20,-17 18-20,-1 0 14,19 0-14,-19 0 13,36 0-13,-35 0 14,17-35-14,0 35 13,-17 0-13,53-18 14,-19 18-14,-16 0 14,34-17-9,-17 17-5,-35 0 14,52 0-14,1 0 13,-36 0-13,18 0 14,-35 0 1,17 0-15,-17 0 29,-1 0-8,1 0-6,17 0-15,-17 0 13,0 0-13,-1 0 14,1 0-14,17 0 13,0 0-13,-17 17 14,35-17-8,18 18-6,17 17 13,0-35-13,0 0 14,-17 0-14,-18 0 13,17 0-13,-35 0 14,-17 0 1,0 0 53,-1 18-68,1-1 13,17-17 2,1 0-15,16 18 20,-34-18 42,17 0-48,-17 0-14,35 35 20,0-35-20,17 18 14,-52-18-14,35 0 13,-18 0-13,0 0 14</inkml:trace>
    </iact:actionData>
  </iact:action>
  <iact:action type="add" startTime="15835">
    <iact:property name="dataType"/>
    <iact:actionData xml:id="d1">
      <inkml:trace xmlns:inkml="http://www.w3.org/2003/InkML" xml:id="stk1" contextRef="#ctx0" brushRef="#br0">23936 5397 0,'-18'0'100,"-17"0"-85,0 0 23,-36 0-37,18 0 14,-17 0-14,17 0 13,-35-35-13,-1 18 14,19-1-14,-36 0 14,35-52-14,1 70 13,35-18-7,-1-17-6,-17 0 13,18 17-13,0-17 14,17 17-14,-17 0 14,-18-35-14,0 1 13,-17-1-13,34 17 14,-17-17-14,0 0 20,18 18-20,18 18 14,-36-36-14,35 0 13,0 17-13,1-34 14,17 35-14,0-18 13,0-18-13,0 18 14,0-17-14,0-1 14,0 1-9,0 17-5,0-18 14,0 1-14,0 52 13,0-53-13,35 18 14,-17 18-14,-1 0 13,19 17-13,-1-17 14,18-18-14,-18 18 20,53-1-20,36-34 14,17 35-14,0-36 13,-18 53-13,19-52 14,-19 35-14,0 17 14,-52-17-14,-36 17 13,36 18-13,-54 0 14,54 0-9,0 0-5,17 18 14,71 70-14,-89-35 14,36 35-14,53 0 13,-71-53-13,0 36 14,0-36-14,-70 1 14,17-1-14,-17-35 13,-1 18-7,-17-1 8,0 1-14,0 35 14,0 17-14,0-34 14,0 34-14,0 36 13,0 53-13,0-36 14,0 18-14,-35 18 13,-18 0-7,-17 0-6,34-36 14,-34-17-14,35-18 13,17-35-13,-17 17 14,-1-17-14,19-17 14,-19-1-14,19 18 13,-18 0-13,17-36 14,-17 1-9,-36 17-5,71-17 14,-18 0-14,1-18 14,-1 0 16,1 0 6,-19 17-36,19 1 14,-19 0-14,19-18 14,-1 0 0,-17 17 1,17-17 338,18-17-338,-17-1 0,-1-17-15,-17-18 13,17 35-13,18 0 14,-53-52-14,35 35 20,1-18-20,-1 17 0,-17 1 13,17 17 1,18 1-14,-17-1 30</inkml:trace>
    </iact:actionData>
  </iact:action>
  <iact:action type="add" startTime="21968">
    <iact:property name="dataType"/>
    <iact:actionData xml:id="d2">
      <inkml:trace xmlns:inkml="http://www.w3.org/2003/InkML" xml:id="stk2" contextRef="#ctx0" brushRef="#br0">17586 5186 0,'18'0'69,"17"0"-54,-17 0-14,34 0 14,1-18-14,0 18 13,0 0-7,18 0-6,17-17 13,18-19 2,-18 36-15,0 0 14,0 0-14,36 0 13,17 0-13,-18 0 14,1 0-14,-36 0 14,36 0-9,-36 0-5,53 0 14,-88 0-14,35 0 13,-17 0-13,17 0 14,0 0-14,0 0 14,36 0-14,-36 0 13,88 0-13,-52 0 14,-36 0-9,53 0-5,18 0 14,-53 0-14,70 0 14,-53 0 0,1 0-14,-36 0 14,0 0-14,36 0 14,-54 0-14,1-17 13,-18 17-7,0-18-6,0 18 13,-36 0-13,18 0 14,-17 0 1,35 0-1,0 0-14,-18 0 14,53 0-14,1 0 13,16 0-7,-16 0-6,34 18 14,-35-18-14,1 0 13,-19 0 2,-35 0-15,-17 0 14</inkml:trace>
    </iact:actionData>
  </iact:action>
  <iact:action type="add" startTime="27946">
    <iact:property name="dataType"/>
    <iact:actionData xml:id="d3">
      <inkml:trace xmlns:inkml="http://www.w3.org/2003/InkML" xml:id="stk3" contextRef="#ctx0" brushRef="#br0">16951 5327 0,'35'0'46,"-17"0"-23,52 0-22,1 0 13,-18 0-13,0 0 14,0 0-14,-36-18 13,19 18-13,-19 0 14,1-17-14,17 17 14,-17 0 0,-1 0-9,36 0-5,-35 0 14,53 0-14,-18 0 14,-36 0-14,54 0 13,-36 0-13,0-18 14,-17 18-14,0 0 14,-1 0 7</inkml:trace>
    </iact:actionData>
  </iact:action>
  <iact:action type="add" startTime="29300">
    <iact:property name="dataType"/>
    <iact:actionData xml:id="d4">
      <inkml:trace xmlns:inkml="http://www.w3.org/2003/InkML" xml:id="stk4" contextRef="#ctx0" brushRef="#br0">27058 5203 0,'35'0'37,"-17"0"-36,0 0 14,70 0-14,0 0 14,88 0-14,36 0 13,0 0-13,70 0 14,-17 0-9,-1 0-5,89 0 14,17 0-14,-105 36 14,-1-19-14,36 36 13,-70-53 2,-54 0-15,0 0 0,-87 0 12,-1 0-12,-18 0 21,-52 0-21,0 0 98,-1 0-83,-17-17 131,-35-19-131</inkml:trace>
    </iact:actionData>
  </iact:action>
  <iact:action type="add" startTime="48548">
    <iact:property name="dataType"/>
    <iact:actionData xml:id="d5">
      <inkml:trace xmlns:inkml="http://www.w3.org/2003/InkML" xml:id="stk5" contextRef="#ctx0" brushRef="#br0">18062 6615 0,'18'0'21,"105"0"-20,54 0 14,-36 0-14,70 0 14,-16 0-14,51 0 13,-16 0-13,70 0 14,-18 0-14,18 0 13,52 0-13,-69 0 14,52 0-8,-53 0-6,36 0 13,-19 0-13,-34 0 14,17 0-14,-17 0 13,-1 0-13,-34 0 14,-19 0-14,19 0 14,-19 0 0,19 0-8,-72 0-6,19 0 13,-36 0-13,35 0 14,-35 0-14,18 0 14,-18 0-14,71 0 13,-36 0-13,1-71 14,-19 71-14,19-35 14,-54 35-9,54-53-5,-54 53 14,54-18-14,-54 18 13,18 0-13,71 0 14,17 0-14,36 0 14,35 0-14,-1 0 13,-69 35-13,140 18 20,-70-17-20,0-1 14,-36 18-14,1-18 14,-36 0-14,-17-35 13,-36 0-13,-34 0 14,-37 0-14,-16 0 13,-72 0-13,36 0 14,-35 0-8,17 0 8,-88 0 217,-53 0-217</inkml:trace>
    </iact:actionData>
  </iact:action>
  <iact:action type="add" startTime="50452">
    <iact:property name="dataType"/>
    <iact:actionData xml:id="d6">
      <inkml:trace xmlns:inkml="http://www.w3.org/2003/InkML" xml:id="stk6" contextRef="#ctx0" brushRef="#br0">8590 8167 0,'18'0'53,"52"0"-37,-17 0-15,18 0 13,17 0-13,0 0 14,36 0-14,-36 0 13,35 0-13,18 0 14,18 0-8,35 0-6,-35 0 13,17 0-13,1 0 14,34 0 0,-34 0-14,-1 0 14,1 0-14,-36 0 0,-18 0 13,1 0 1,-19 0-8,19 0-6,-36 0 14,18 0-14,-18 0 13,0 0-13,36 0 14,-71 0-14,35 0 13,-18 0-13,-34 0 14,-1 0-14,-17 0 20,-1 0 57,1 0-56,0 0-21,17 0 14,0 0-14,0 0 14,1 0-14,34 0 13,-34 0-13,-1 0 14,-18 0-14,1 0 14</inkml:trace>
    </iact:actionData>
  </iact:action>
  <iact:action type="add" startTime="56174">
    <iact:property name="dataType"/>
    <iact:actionData xml:id="d7">
      <inkml:trace xmlns:inkml="http://www.w3.org/2003/InkML" xml:id="stk7" contextRef="#ctx0" brushRef="#br0">8537 11024 0,'35'0'84,"36"0"-83,0 36 14,17-36-14,0 17 14,-17-17-9,17 18-5,35-1 14,-35-17-14,18 36 13,18-36-13,-1 17 14,-35-17-14,36 36 14,35-19-14,-54-17 13,19 0 2,-1 0-10,1 0-5,-36 0 14,-17 0-14,34 0 14,-52 0-14,-17 0 13,34 0-13,-17-35 14,0 17-14,-18 1 13,18-1-13,18-35 14,-18 36-8,0-1-6,35-17 13,-18-1-13,36 19 14,-35-36-14,35-35 13,-71 70-13,35-17 14,36-53-14,-88 70 14,70-53-14,-70 54 20,35-1-20,-36 0 14,1 1-14,-18-1 13,35 0-13,-35 1 14,0-1-14,0-17 14,0 0-14,0 17 13,0-17-13,18-18 14,-18 35-9,17-52-5,-17 34 14,0-17-14,36-52 13,-36 52-13,17-18 14,-17 18-14,0-17 14,0 17-14,0-35 13,0-1-13,-17 1 20,-54 18-20,1-36 14,-19 0-14,1 35 14,0 1-14,-18 17 13,0-18-13,1 36 14,34 0-14,0 17 14,-52-35-14,70 18 20,-35 17-20,53 18 0,-54 0 12,72 0-12,-71 0 14,17 0-14,-17 0 14,0 0-14,17 0 13,-17 0-13,0 36 14,-18-19-14,18 1 20,-36 17-20,18-35 14,-17 18-14,35-1 13,-1 1-13,1 35 14,35-53-14,-17 53 14,-18 0-14,35-18 13,-18 18-13,1-18 14,17 18-9,17-35-5,1 35 14,17-36-14,-34 36 14,34-35-14,-35 53 13,53-54-13,-18 36 14,1 0-14,-19 0 13,19 17-13,-1 1 21,1 17-21,-19-17 13,19-1-13,17 1 14,-18 17-14,0-17 14,18 17-14,0-18 13,0 1-13,0-36 14,0 18-14,0-18 13,36 36-7,-19-71 9,-17 35-15,18-17 13,0-18 2,-1 0 0,-17 18-15,53-18 13,-35 17-13,35-17 14,0 0-9,17 35-5,1-17 14,-18 0-14,17-1 14,1 19-14,-1-19 13,1 1 2,-36-18-15,0 18 13,1-18-13,-1 0 14,-17 0 7</inkml:trace>
    </iact:actionData>
  </iact:action>
  <iact:action type="add" startTime="75472">
    <iact:property name="dataType"/>
    <iact:actionData xml:id="d8">
      <inkml:trace xmlns:inkml="http://www.w3.org/2003/InkML" xml:id="stk8" contextRef="#ctx0" brushRef="#br0">12418 13529 0,'17'0'46,"1"0"8,0 0-39,-1 0-14,1 0 14,17 0 1,-17 0-1,17 0-14,0 0 14,-17 0-14,53 0 14,-36 0-9,0 0-5,18 0 14,-35 0-14,17 0 13,0 18-13,-17-18 14,35 0-14,-18 17 14,18-17 0,-35 0-14,52 18 0,-17-18 19,-18 0-19,36 18 14,17-18-14,-17 35 14,-1-35-14,-17 0 13,18 17-13,-18-17 14,0 18-14,0-18 13,17 0-13,-17 0 14,0 0-8,0 0-6,35 0 13,-70 0-13,52 0 14,-17 0-14,-18 0 13,18 0-13,-17 0 14,-19 0 1,1 0-1,0-18-8,17 18 8,0-17 1,-17 17-15,-1 0 14,19 0-14,-1-18 13,-17 18 2,-1 0-15,36-17 14,-35 17-9,-1-18-5,19 0 14,-19 1-14,36-1 13,0 0-13,-18 1 14,18-1-14,0-17 14,-17 0-14,16 17 13,19-35-13,-36 18 14,-17 17-9,17 0 10,-17 1-15,35-54 14,-53 54-14,17-36 13,19 17-13,-36-17 14,35-17-14,-17 35 13,17-18-13,-18 17 14,1-34-8,0 17-6,-18 0 13,35 0-13,-35-17 14,0-1-14,0 36 14,0-18-14,0-35 13,0 35-13,0 0 14,0-18-14,0 18 14,0 18-9,0-18-5,0 18 14,-35-18 0,-18 18-14,0-18 0,0 35 13,-35-52 2,35 70-15,-35-53 13,35 35-13,-18 0 14,1 1-9,-19-1-5,-16-35 14,-19 18-14,54 35 14,-36-18-14,18 18 13,-1 0-13,-16 0 14,16 0-14,1 0 13,18 0-13,-19 0 14,37 0-8,-19 0-6,-17 0 13,-18 36-13,53-1 14,-35 0 0,17 18-14,-35 18 14,36-36-14,-18 18 14,-1-18-14,1 36 13,53-36-7,-71 0-6,89-17 14,-36 35-14,0 0 13,17-18-13,1 18 14,-18 35-14,36-35 13,17-18-13,-53 71 14,53-53-14,0 35 14,0-17-9,0 17-5,0 0 14,0-17-14,0-36 13,0 35-13,0-17 14,0-17 1,0 17-15,0-18 13,-18 0-13,0 0 14,18 1-9,0-19 10,0 19-15,18-1 14,-18-17-14,35-1 13,1-17-13,-1 35 14,0-35-14,18 18 13,18 0-13,-54-18 14,36 35-8,0-17-6,-35-18 13,88 17-13,-71 1 14,35 17-14,-17-35 13,0 35-13,-35-35 14,17 0-14,-35 18 237,-17-18-191,-1 0-32</inkml:trace>
    </iact:actionData>
  </iact:action>
  <iact:action type="add" startTime="84740">
    <iact:property name="dataType"/>
    <iact:actionData xml:id="d9">
      <inkml:trace xmlns:inkml="http://www.w3.org/2003/InkML" xml:id="stk9" contextRef="#ctx0" brushRef="#br0">16387 13529 0,'-36'-18'15,"19"1"1,-1 17 5,-17-18-20,17 18 14,-17 0-14,-18-18 14,35 18-14,-52 0 13,34-17-13,-52 17 14,53 0-14,-18-35 14,0 35-14,0 0 13,36 0-7,-1 0-6,-17-18 13,-1 0-13,19 18 14,-19-35 1,19 35-1,-19-18-14,19 18 14,-1 0-14,1-17 14,-1-19-9,-17 36-5,17-17 14,18-18-14,-35-1 13,17 36-13,0-53 14,18 0 1,0 36-1,0-1-14,0 0 14,0 1-9,0-1-5,0 1 14,0-1-14,0-17 13,0-1-13,0 19 14,0-19-14,0 1 14,0 0-14,18-36 13,0 54-13,-18-1 14,17-17-9,1 17 10,-18-17-15,35 0 14,-17 17-14,0 0 13,17-17-13,-18 17 14,19-17-14,-1 0 14,0 0-14,-17 17 20,88-17-20,-89 17 13,36 0-13,0 1 14,-17-1-14,69-17 14,-52 35 0,18 0-14,17-18 0,-17 18 13,-18-17-13,17 17 20,-17 0-20,-18 0 14,1-18-14,-19 18 13,1 0-13,-1 0 14,1 0-14,0 0 13,17 0-13,0 0 14,-17 0-14,17 0 14,0 0-9,36 0-5,-53 18 14,-1-1-14,1-17 14,0 18 16,-1-1-30,19 1 13,-19 0-13,18 17 14,-17 0-8,0-35-6,-1 36 13,1-19 2,-18 1-15,18-1 13,-1 1 2,1-18 0,-18 18-15,0-1 13,0 19 9,0-19-22,0 1 13,0 17 2,0 1 0,0 16-15,0-34 13,0 35-13,0-35 14,-18 52-9,-17-35-5,35 1 14,-18-36-14,1 35 14,17-17-14,-18-1 13,0 1-13,1 0 14,17-1 1,-35 18-1,17-35-8,0 36-6,-17-1 13,17-17-13,1-1 14,-19 1-14,1 0 14,0-1-14,0 19 13,-1-36-13,-17 17 14,36-17-14,-1 18 13,0-18-7,-17 0-6,0 35 14,17-17 0,1-18 1,-19 0-1,19 0 17,-1 17-26,-17 1-5,17 0 14,1-18 0,-1 17 1,0 1 231,1 17-240,-1-35 8,0 0 1,1 18 0,-19-18-1,1 17-14,0-17 14</inkml:trace>
    </iact:actionData>
  </iact:action>
  <iact:action type="add" startTime="101779">
    <iact:property name="dataType"/>
    <iact:actionData xml:id="d10">
      <inkml:trace xmlns:inkml="http://www.w3.org/2003/InkML" xml:id="stk10" contextRef="#ctx0" brushRef="#br0">16192 13882 0,'36'0'84,"52"0"-69,88 0-14,1 0 14,52 0-14,106 53 14,36-53-14,158 0 13,-18 70 2,-140-70-10,52 0-5,-105 0 14,-54 0-14,-52 0 14,-106 0-14,52 0 13,-69 0-13,-1 0 14,-18 0-14,1 0 13,-18 0-13,-18 0 14,36 0-8,-18 0-6,-18 0 13,53 0-13,-17 0 14,-36 0-14,18 0 13,0 0-13,-18 0 14,-17 0 1,-1 0 6,1 0-7,0 0 1,-1 0-15,1 0 13,-1-17 2,19 17-15,-19-18 14,1 0-14</inkml:trace>
    </iact:actionData>
  </iact:action>
  <iact:action type="add" startTime="108159">
    <iact:property name="dataType"/>
    <iact:actionData xml:id="d11">
      <inkml:trace xmlns:inkml="http://www.w3.org/2003/InkML" xml:id="stk11" contextRef="#ctx0" brushRef="#br0">24800 12100 0,'-17'-17'6,"-1"-1"10,0 18 15,-17 0-30,17-18 14,-34-17-14,-1 0 13,-18 17-13,18-17 20,35 17-20,-52-17 0,35 17 13,-18-17-13,35 17 14,-17-17-14,0 17 13,17 1-13,0-18 14,-17-1-14,17 36 13,-17-53 2,0 18-9,-53-18-6,-1 0 13,-16-35-13,52 35 14,-18 18-14,18 0 13,36 17-13,-19-17 14,1-1-14,17 19 14,1-1-14,-1 0 13,18 1-7,-18 17 9,18-53-15,-35 18 13,18 35 2,17-18-1,-18 0-14,18 1 14,-35-19-14,-1-16 20,19-1-20,-19 0 14,19 35-14,-1-52 13,0 17-13,-17-18 14,35-17-14,-17 17 14,17-17-14,0 18 13,0-36-13,0 18 14,0 17-9,0-35-5,0 36 14,0 17-14,17-88 14,1 105-14,-18-52 13,17 18-13,-17-19 14,36 19-14,-1-18 14,-17 52-14,52-70 20,-52 89-20,35-54 13,-36 36-13,72-36 14,-72 36-14,71-35 14,-17-1-14,-18 36 13,0 17-13,35-52 14,-35 52-14,-35 18 14,52-18-9,-52 18-5,35-35 13,0 35 2,-36 0-15,1 0 29,17 0-29,18 18 14,-18 35-14,1-36 20,69 107-20,-16-18 13,17 35-13,-18 17 14,-18-52-14,18 18 14,1 34-14,-54-52 13,35 18-13,-34 17 14,-36-53-14,53 0 14,-36 18-9,-17 18-5,0-72 14,0 37-14,0-19 13,0 1-13,-17-36 14,-19 36-14,-17-1 14,1-17-14,-19-18 13,-17 36-13,35-18 20,0 53-20,0-53 14,18 17-14,-36 1 14,18 17-14,-17-35 13,-36 35-13,18-35 14,17-18-14,-35 53 14,36-70-14,-1 35 13,1-18-7,34-35-6,1 35 13,17-35-13,1 18 14,-1-18-14,1 18 14,-1-18-14,0 0 13,1 0 2,-19 0-15,1 35 13,17-17-7,1-18 9,-1 17-15,1-17 13</inkml:trace>
    </iact:actionData>
  </iact:action>
  <iact:action type="add" startTime="141332">
    <iact:property name="dataType"/>
    <iact:actionData xml:id="d12">
      <inkml:trace xmlns:inkml="http://www.w3.org/2003/InkML" xml:id="stk12" contextRef="#ctx0" brushRef="#br0">27234 13529 0,'18'-18'46,"17"18"-30,36 0-10,-18 0-5,70 0 14,36 0 0,53 18-14,17 17 14,36-17-14,-18 17 13,17 36-13,54-71 14,-54 17-14,54 1 14,-54-18-9,-34 0-5,-19 0 14,-70 0-14,71 0 14,-88 0-14,-1 0 13,-70 0-13,17 0 14,-34 0-14,-1 0 13,-106 0 171</inkml:trace>
    </iact:actionData>
  </iact:action>
  <iact:action type="add" startTime="142694">
    <iact:property name="dataType"/>
    <iact:actionData xml:id="d13">
      <inkml:trace xmlns:inkml="http://www.w3.org/2003/InkML" xml:id="stk13" contextRef="#ctx0" brushRef="#br0">2752 15064 0,'0'-18'46,"70"18"-45,18 0 14,1 0-14,34 0 14,53 0-14,1 0 13,17 0-7,70 0-6,1 0 14,35 0-14,17 0 13,-52 0-13,0 0 14,-36 0-14,0 0 13,18 0-13,-106 0 14,71 0-14,-18 0 20,-35 0-20,17 0 14,-35 0-14,36 0 13,-19 0-13,36 0 14,-35 0-14,53 35 14,-71 1-14,18-36 13,52 35-13,19 0 14,-72-17-9,72 35-5,-54-53 14,71 35-14,-106-35 14,35 0-14,-17 0 13,-71 0-13,54 0 14,-19 0-14,-35 0 14,36 0 0,-1 0-14,36 35 5,-53-35 9,17 18-14,-17-1 14,-18-17-14,0 18 14,-35 17-14,0-35 13,18 0-13,-18 18 14,-18-18-14,36 18 14,-36-18-9,0 17-5,18-17 13,-35 0-13,-1 0 30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3:51:44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73">
    <iact:property name="dataType"/>
    <iact:actionData xml:id="d0">
      <inkml:trace xmlns:inkml="http://www.w3.org/2003/InkML" xml:id="stk0" contextRef="#ctx0" brushRef="#br0">1235 5309 0,'35'-35'100,"-17"35"-85,-1 0 17,36 0-31,-18 0 20,36 0-20,17 0 13,0 0-13,36 0 14,52 0-14,-35 0 13,18 0-13,18 0 14,34 35-14,1-17 14,17 35-14,-70-36 13,35 19-7,18-19-6,-54 1 14,-34 17-14,52-35 13,1 36-13,-19-19 14,-34-17-14,17 0 13,-18 0-13,-34 0 14,34 0 1,-35 0-10,-17 0-5,35 0 14,-53 0-14,-1 0 13,37-35-13,-36 35 14,0 0-14,70 0 14,-70 0-14,35 0 13,0 0-13,18 0 14,-71 0-9,54 0-5,-36 0 14,17 0-14,-52 0 14,-1 0-14</inkml:trace>
    </iact:actionData>
  </iact:action>
  <iact:action type="add" startTime="23539">
    <iact:property name="dataType"/>
    <iact:actionData xml:id="d1">
      <inkml:trace xmlns:inkml="http://www.w3.org/2003/InkML" xml:id="stk1" contextRef="#ctx0" brushRef="#br0">11465 7920 0,'18'0'115,"0"0"-114,-1 0 21,18 0-21,-17 0 13,17 0-13,1 0 14,52 0-14,-18 0 13,36 0-13,-18 0 14,36 0-14,52 0 14,-52 0-14,-1 0 13,18 0-7,-70 0-6,35 0 13,-18 0-13,-35 0 14,17 0-14,-17 0 14,18 0-14,-18 0 13,17 0-13,19 0 14,-1 0-14,35 0 14,-35 0-9,36 0-5,-18 0 14,17 0 0,-35 0-14,1 0 14,-19 0-14,18 0 14,-35 0-14,18 0 13,-18 0-13,17 0 14,-17 0-9,-18 0-5,1 0 14,17 0-14,-36-18 13,19 18-13,-19 0 14,1 0 16</inkml:trace>
    </iact:actionData>
  </iact:action>
  <iact:action type="add" startTime="28757">
    <iact:property name="dataType"/>
    <iact:actionData xml:id="d2">
      <inkml:trace xmlns:inkml="http://www.w3.org/2003/InkML" xml:id="stk2" contextRef="#ctx0" brushRef="#br0">16281 7814 0,'0'-18'99,"35"18"-83,36 0-15,-1 0 14,18 0-9,18 0-5,0 0 14,0 0-14,-18 0 13,35 0-13,1 0 14,-36 0-14,0 0 14,0 0-14,-17 0 13,17 0-13,-17 0 14,-1 0-9,-17 0-5,18 0 14,-1 0-14,1 0 14,17 0-14,-35 0 13,35 0 2,-17 0-15,17 0 14,0 0-14,0 0 13,-17 0-7,17 0-6,0 0 13,1 0-13,34 0 14,-52 0-14,17 0 14,-18 0-14,18 0 13,-17-17-13,-53-1 14,35 0-14,0 18 20,-1 0-20,-16 0 0,17 0 13,-36 0-13,36 0 13,-18 0-13,18 0 14,-35 0 0,17 0 1,-17 0-15,35 0 20,-36 0-20,1 0 14,53 0-14,-1 0 14,-17 0-14,35 0 13,-52 0-13,34 0 14,-52 0-14,35 0 13,-36 0 2,-34 0 253,-19 0-253</inkml:trace>
    </iact:actionData>
  </iact:action>
  <iact:action type="add" startTime="35224">
    <iact:property name="dataType"/>
    <iact:actionData xml:id="d3">
      <inkml:trace xmlns:inkml="http://www.w3.org/2003/InkML" xml:id="stk3" contextRef="#ctx0" brushRef="#br0">23548 7567 0,'18'0'15,"-1"0"1,1 0-1,-1 0-14,1 0 30,0 0 91,-1 0-107,1 0 55,0 0-69,-1 0 13,19 0 2,-19 0-1,1 0-14,-53-18 146,-18 1-141,35 17-5,-17 0 14,17-18 1,-17-17-1,35 17 16,0 1-30,0-1 14,-35-35-8,17 18 8,0-1 1,1 1-15,-1-18 13,0 36 2,18-1-15,0-17 29,0 17-24,0-35 10,0 36 31,0-1-46,0 0 14,0 1-14,0-1 13,0 0-7,18-17-6,0 17 13,17 1-13,-17 17 14,34 0-14,-16 0 14,34-35-14,-34 17 13,16 0-13,19 18 14,-18-17-14,-18-19 13,36 19-7,-54 17-6,19-18 14,-19 18-14,1 0 13,0 0-13,-1-18 14,1 18 1,0 0-1,-1 0 1,1 0-10,-1 0 26,54 36-31,-18-19 13,0 1 2,-18 0-15,36-1 14,-54-17-14,1 0 13,-18 18-7,18-18-6,-1 0 45,1 18-15,0 17-30,-18-18 20,35 19-20,-35-19 14,17 19-14,-17 17 13,18 17-13,-18-52 14,0 35-14,0-36 13,0 36-13,0-35 14,0-1-14,0 19 14,0-1-9,0 0 10,0-17-15,0 0 14,-18 17-14,-17-17 13,18-1-13,-19 1 14,-17 17-14,0-17 13,-35-1-13,53-17 21,-36 0-21,18 18 13,-17-18-13,35 0 14,-36 35-14,36-35 13,17 0-13,-17 0 14,0 0-14,-1 0 29,19 0-23,-1 0-6,-17 18 14,-18 0-14,18-18 13</inkml:trace>
    </iact:actionData>
  </iact:action>
  <iact:action type="add" startTime="37848">
    <iact:property name="dataType"/>
    <iact:actionData xml:id="d4">
      <inkml:trace xmlns:inkml="http://www.w3.org/2003/InkML" xml:id="stk4" contextRef="#ctx0" brushRef="#br0">1288 9172 0,'17'0'15,"1"0"16,0 0-30,-1 0 14,36 0-9,-18 0-5,36 0 14,35 0-14,17 0 14,18 0-14,36 0 13,17 35-13,-18-35 14,53 0-14,-17 0 14,17 0-14,-17 0 13,17 0-7,-17 0 9,35 0-15,0 0 0,-53 0 12,18 0 3,-71 0-15,70 0 13,-87 0-13,52 0 14,-35 0-14,36 18 13,-18-18-7,52 0-6,-70 0 14,-17 0-14,17 0 13,-53 0-13,-17 0 14,17 0-14,-35 0 13,35 0-13,-35 0 14,35 0-14,18 0 14,-18 0-9,0 0-5,0 0 14,-17 0-14,-18 0 14,0 0-14,-18 0 13,-17 0-13,-1 0 14,19 0 0,-19 0 7,1 0-6,0 18 0,17-18-15,18 17 13,-36-17-13,54 0 14,-36 0-14,18 0 13,0 0-13,-18 0 14</inkml:trace>
    </iact:actionData>
  </iact:action>
  <iact:action type="add" startTime="81884">
    <iact:property name="dataType"/>
    <iact:actionData xml:id="d5">
      <inkml:trace xmlns:inkml="http://www.w3.org/2003/InkML" xml:id="stk5" contextRef="#ctx0" brushRef="#br0">3069 10601 0,'18'18'31,"-18"-1"53,17-17-68,1 0 0,0 0-1,35 18-8,-18 0-6,35-18 13,-17 17-13,36-17 14,-1 0-14,18 35 14,17-17-14,-17-18 13,0 0-13,-18 0 14,35 0-14,-34 0 13,16 0-7,19 0-6,-18 35 14,-36-17-14,18 17 13,-17-17 2,17-18-15,71 18 13,-36-1-13,1 1 14,-54-1-14,1 1 14,-36-18-9,1 0-5,-19 0 14,-17 18 47,18-18-46,0 0-10,-1 0-5,1 0 14,-1 0-14,36 0 14,-35 17-14,17-17 13,1 0 2,-1 0-15,-18 0 13,36 0-13,-35 0 37</inkml:trace>
    </iact:actionData>
  </iact:action>
  <iact:action type="add" startTime="83349">
    <iact:property name="dataType"/>
    <iact:actionData xml:id="d6">
      <inkml:trace xmlns:inkml="http://www.w3.org/2003/InkML" xml:id="stk6" contextRef="#ctx0" brushRef="#br0">8343 10954 0,'0'-18'169,"71"18"-154,-18 0 1,35 0-10,18 0-5,-18 35 14,0-35-14,36 0 13,-1 18-13,36 17 14,-36-17-14,-35-18 14,54 35-14,-37-17 13,-16-18-13,16 35 14,19-17-9,-18-18 10,17 0-15,36 0 14,-71 0-14,53 0 13,18 0-13,-53 0 14,53 0-14,-36 0 14,-17 0-14,0 0 13,-18 0-7,0 0-6,-17 0 13,-18 0-13,35 0 14,-35 0-14,17 0 14,-17 0-14,35 0 13,-17 0-13,17 0 14,-17 0-14,34 0 13,-16 0-7,17 0 9,-1 0-15,-16 0 13,16 0-13,-16 0 14,34 0-14,-17 0 13,-36 0-13,36 0 14,53 0-14,-71 0 14,36 0-9,-1 0-5,-35 0 14,36 0-14,-36 0 13,53 0-13,-17 0 14,-1 0-14,-35 0 14,36 0-14,17 0 13,-88 0-13,53 0 14,-36 0-8,-17 0-6,18 0 13,-36 0-13,35 0 14,-34 0 0,-1 0-14,36 0 14,-54 0 1,1 0-1</inkml:trace>
    </iact:actionData>
  </iact:action>
  <iact:action type="add" startTime="86513">
    <iact:property name="dataType"/>
    <iact:actionData xml:id="d7">
      <inkml:trace xmlns:inkml="http://www.w3.org/2003/InkML" xml:id="stk7" contextRef="#ctx0" brushRef="#br0">17180 2663 0,'18'0'185,"17"0"-170,0 0-14,18 0 14,-35 0 1,17 0-15,-17 0 13,17 0 9,-17 0-22,-1 0 29,1 0-15,0 0 1,-1-17-15,1 17 13,0-35-7,17 17 24,-17 18 16,-1-53-9,-17 35-22,0-17-1,0 17 1,0 1-1,0-1 7,0 1 72,-17 17-87,-1 0-6,-17 0 14,17 0-14,0 0 13,-35 0-13,18 0 14,0 17-14,17-17 13,-17 0-13,17 0 14,-17 35 0,17-35-8,-17 18 9,18-18 15,17 18-16,-18-18-14,0 0 14,1 0 39,-19 35-39,36-17 1,-17-18-1,-1 17 1,18 1-9,0 17 24,0 0-15,0 1-1,0-1 1,0-17-1,0-1-8,0 1-6,0 0 13,0-1-13,0 36 30,18-35-30,-1-1 29,1 1-8,0-18-21,-1 0 45,1 0 55,17 0-86,18 0-14,-18 18 14,18-18-14,-17 0 14,-1 0-9,-18 0 25</inkml:trace>
    </iact:actionData>
  </iact:action>
  <iact:action type="add" startTime="88841">
    <iact:property name="dataType"/>
    <iact:actionData xml:id="d8">
      <inkml:trace xmlns:inkml="http://www.w3.org/2003/InkML" xml:id="stk8" contextRef="#ctx0" brushRef="#br0">17815 1958 0,'0'18'138,"0"17"-107,0-18 31,0 1-39,0 17-8,0-17 32,18 0 22,0-18-22</inkml:trace>
    </iact:actionData>
  </iact:action>
  <iact:action type="add" startTime="90160">
    <iact:property name="dataType"/>
    <iact:actionData xml:id="d9">
      <inkml:trace xmlns:inkml="http://www.w3.org/2003/InkML" xml:id="stk9" contextRef="#ctx0" brushRef="#br0">17833 1764 0</inkml:trace>
    </iact:actionData>
  </iact:action>
  <iact:action type="add" startTime="92057">
    <iact:property name="dataType"/>
    <iact:actionData xml:id="d10">
      <inkml:trace xmlns:inkml="http://www.w3.org/2003/InkML" xml:id="stk10" contextRef="#ctx0" brushRef="#br0">18062 1940 0,'18'-17'100,"-1"17"-84,1-18 21,0 18 48,-1 0-54,1 0-15,0 0-15,-1 0 151,-17 18-136,-17 17 15,-1-35-15,18 18 0,-35 17-1,17-35-8,0 17-6,1-17 14,-1 18-14,18 0 13,-35-1-13,17 1 29</inkml:trace>
    </iact:actionData>
  </iact:action>
  <iact:action type="add" startTime="93468">
    <iact:property name="dataType"/>
    <iact:actionData xml:id="d11">
      <inkml:trace xmlns:inkml="http://www.w3.org/2003/InkML" xml:id="stk11" contextRef="#ctx0" brushRef="#br0">18344 1782 0,'0'17'22,"-17"-17"-7,-1 18 1,18-1 15,-35 1-15,17-18 37,18 18-37,0-1 0,-17 36 21,-1-35-21,0-18 0,18 35 15,0-17-30,0-1 29,0 19-7,0-19 92,0 1-83,0 0-1,18-1-9</inkml:trace>
    </iact:actionData>
  </iact:action>
  <iact:action type="add" startTime="95058">
    <iact:property name="dataType"/>
    <iact:actionData xml:id="d12">
      <inkml:trace xmlns:inkml="http://www.w3.org/2003/InkML" xml:id="stk12" contextRef="#ctx0" brushRef="#br0">19614 2611 0,'18'0'416,"106"0"-415,17 0 13,35 0-7,-17 17-6,-71-17 13,0 0-13,-17 0 14,-18 0-14,-53 18 183,-36-18-153</inkml:trace>
    </iact:actionData>
  </iact:action>
  <iact:action type="add" startTime="96274">
    <iact:property name="dataType"/>
    <iact:actionData xml:id="d13">
      <inkml:trace xmlns:inkml="http://www.w3.org/2003/InkML" xml:id="stk13" contextRef="#ctx0" brushRef="#br0">19791 2787 0,'0'18'122,"53"-18"-107,53 0 1,17 0-15,-35 0 14,36 0-14,-1 0 13,-52 0-13,-18 0 14,-36 0-14,1 0 14</inkml:trace>
    </iact:actionData>
  </iact:action>
  <iact:action type="add" startTime="97796">
    <iact:property name="dataType"/>
    <iact:actionData xml:id="d14">
      <inkml:trace xmlns:inkml="http://www.w3.org/2003/InkML" xml:id="stk14" contextRef="#ctx0" brushRef="#br0">22172 2293 0,'0'18'507,"-18"-1"-506,-34 1 30,34 17-30,0-17 13,1-18 2,-1 18 0,18-1-15,-18 1 20,18 35-6,0-36 1,0 1 0,0 0-1,0-1-14,0 1 14,0 35 7,18-36-6,0-17-15,35 18 13,-1 17-13,-16 1 14,-1-19 0,18 1-14,-18 17 14,-17-35 1,-1 0 69,1-17-70,-18-36-8,0 35 8,0-35-14</inkml:trace>
    </iact:actionData>
  </iact:action>
  <iact:action type="add" startTime="99389">
    <iact:property name="dataType"/>
    <iact:actionData xml:id="d15">
      <inkml:trace xmlns:inkml="http://www.w3.org/2003/InkML" xml:id="stk15" contextRef="#ctx0" brushRef="#br0">22684 2328 0,'-36'0'1,"19"18"35,-1 0-20,18-1 0,0 1-1,0 0-14,0-1 14,-35 18-14,35-17 36,0 17 10,53-35-10,-36 0-21,1 0-15,35 0 0,-35 0 12,17 0 3,0 0 15,-35-17-15,0-19 6,0 19-21,0-1 14,0-35-14,-18 36 29,1-1-14,-1 18 37,1 0-37,-1 0-1,0 18 1,-17-1 6,35 1 25,0 0-31,0-1-1,18-17-14,-1 18 20,19-1-20,34-17 14,-35 18-14,36-18 0,-1 0 13,19 0 1,-19 0-14,18 0 14,18 0 1,-35 0-15,-18 0 13,-18 0-7,-17-18 8,-1 1-14,1 17 230,-18 17-215,0 19-1,-18-19-14,1 1 14,-19 17-8,19-17 8,-1-18-14,0 0 14,1 0-14,-1 18 13,-17-18-13,17 0 30,1 0 22,-1 0-52,0 0 14,18-18-14,0 0 13,-17 1-13,17-1 14,0 0-14,-18 18 14</inkml:trace>
    </iact:actionData>
  </iact:action>
  <iact:action type="add" startTime="101164">
    <iact:property name="dataType"/>
    <iact:actionData xml:id="d16">
      <inkml:trace xmlns:inkml="http://www.w3.org/2003/InkML" xml:id="stk16" contextRef="#ctx0" brushRef="#br0">24077 2170 0,'-18'0'31,"1"0"-30,-1 0 20,18 17-5,0 1-15,-17-1 13,17 36-13,0-35 14,0 53-14,0-18 13,0-1-13,0-16 14,0 17-14,0 0 14,0-36-9,0 36-5,0-35 14,0 17 16,0-17-30,17-1 0,1-17 28,35 0-13,-36 0-10,19 0 10,-19 0 0,-17-17-1</inkml:trace>
    </iact:actionData>
  </iact:action>
  <iact:action type="add" startTime="101814">
    <iact:property name="dataType"/>
    <iact:actionData xml:id="d17">
      <inkml:trace xmlns:inkml="http://www.w3.org/2003/InkML" xml:id="stk17" contextRef="#ctx0" brushRef="#br0">24271 2328 0,'18'-17'1,"-1"17"13,1 0 2,35 0-15,0 0 14,-18 0-14,18 0 13,-18 0-13,-17 0 14,0 17 54,-18 1-68,0 17 29,0 1-29,-18-19 13,-17 36-7,17-35-6,0-1 14,1 19-14,-1-1 13,0 0-13,1-35 14,-1 35-14,18-17 14</inkml:trace>
    </iact:actionData>
  </iact:action>
  <iact:action type="add" startTime="102632">
    <iact:property name="dataType"/>
    <iact:actionData xml:id="d18">
      <inkml:trace xmlns:inkml="http://www.w3.org/2003/InkML" xml:id="stk18" contextRef="#ctx0" brushRef="#br0">24747 2240 0,'-17'0'46,"17"18"-45,-36 17 14,36-17 1,-17 17-10,-1-35-5,1 53 14,-1-18 0,18-17-14,-18 35 14,18-36 1,0 1-1,0 0 7,0-1-6,0 1 0,0 0-15,18-1 29,17-17 23,-17 0-37</inkml:trace>
    </iact:actionData>
  </iact:action>
  <iact:action type="add" startTime="103488">
    <iact:property name="dataType"/>
    <iact:actionData xml:id="d19">
      <inkml:trace xmlns:inkml="http://www.w3.org/2003/InkML" xml:id="stk19" contextRef="#ctx0" brushRef="#br0">24959 2134 0,'0'0'1,"35"36"13,1-1-13,-19-18 14,1 19-9,17 34-5,-35-34 14,0-19-14,18 19 13,-1 16-13,-17-34 14,0 17 1,0-17 0,0 0 5,-17-1-20,-1-17 14,-17 36 1,17-36-15,1 0 0,-1 17 12,0-17 88</inkml:trace>
    </iact:actionData>
  </iact:action>
  <iact:action type="add" startTime="104817">
    <iact:property name="dataType"/>
    <iact:actionData xml:id="d20">
      <inkml:trace xmlns:inkml="http://www.w3.org/2003/InkML" xml:id="stk20" contextRef="#ctx0" brushRef="#br0">28840 2187 0,'-18'0'100,"-17"0"-94,-1 0-5,19 0 14,-36 0-14,-18 18 14,54-18 0,-54 17-14,1 1 14,-1 17-14,18-17 13,0 0-13,18-1 21,0 19-21,35-19 91,0 19-85,17-19-6,1 1 13,35 35-13,-18-36 14,-17 1-14,17 35 14,-17-53-14,17 35 13,-17 0 2,-36 1 69,0-19-84,-17-17 13,-18 0-13,-35 18 14,17-18-9,36 0-5,17 0 14,71-35 48,0-1-48,-18 1-8,18 0-6,-17 17 13</inkml:trace>
    </iact:actionData>
  </iact:action>
  <iact:action type="add" startTime="105935">
    <iact:property name="dataType"/>
    <iact:actionData xml:id="d21">
      <inkml:trace xmlns:inkml="http://www.w3.org/2003/InkML" xml:id="stk21" contextRef="#ctx0" brushRef="#br0">28945 2452 0,'18'17'31,"-18"1"-16,0 0 1,18-18-15,-1 17 14,-17 1 6</inkml:trace>
    </iact:actionData>
  </iact:action>
  <iact:action type="add" startTime="106609">
    <iact:property name="dataType"/>
    <iact:actionData xml:id="d22">
      <inkml:trace xmlns:inkml="http://www.w3.org/2003/InkML" xml:id="stk22" contextRef="#ctx0" brushRef="#br0">29069 2134 0</inkml:trace>
    </iact:actionData>
  </iact:action>
  <iact:action type="add" startTime="107210">
    <iact:property name="dataType"/>
    <iact:actionData xml:id="d23">
      <inkml:trace xmlns:inkml="http://www.w3.org/2003/InkML" xml:id="stk23" contextRef="#ctx0" brushRef="#br0">29245 2452 0,'18'0'84,"0"17"-83,-18 1 14,0 0 0,0-1 7,0 1-6,0 0 0,17-18 115,-17-53-93,0 35-23,18 0-14,-1 1 14,1-1-14,17 18 98,-17 0-98,0 18 14,-18 35 0,17-36-14,-17 19 14,36-1-9,-36-17-5,0-1 14,0 1 1,0-36 168,0 1-183</inkml:trace>
    </iact:actionData>
  </iact:action>
  <iact:action type="add" startTime="108266">
    <iact:property name="dataType"/>
    <iact:actionData xml:id="d24">
      <inkml:trace xmlns:inkml="http://www.w3.org/2003/InkML" xml:id="stk24" contextRef="#ctx0" brushRef="#br0">29951 2081 0,'17'0'15,"-17"18"1,-17 17-1,17-17-14,-18 17 14,1 18-9,-19-18-5,19 18 14,-36 18-14,35-36 14,18 0-14,0 18 13,0-17-13,0-19 14,0 1-14,0 17 14,0-17-14,18 17 20,-1-17-5,1-18-15,0 17 13,-1-17 2,19 0-15,-36-17 67</inkml:trace>
    </iact:actionData>
  </iact:action>
  <iact:action type="add" startTime="108865">
    <iact:property name="dataType"/>
    <iact:actionData xml:id="d25">
      <inkml:trace xmlns:inkml="http://www.w3.org/2003/InkML" xml:id="stk25" contextRef="#ctx0" brushRef="#br0">30145 2311 0,'35'0'46,"-17"0"-30,-1 17-9,19-17 8,-19 18 1,1 17-1,-18 1 1,0-19-15,0 1 14,0 17-14,0-17 20,0-1-20,0 19 13,-18 17-13,1-53 14,17 17-14,-36 18 14,19-35-14,17 18 13,-18-18 55,18-18-53,0 1 0,0-18-1</inkml:trace>
    </iact:actionData>
  </iact:action>
  <iact:action type="add" startTime="109563">
    <iact:property name="dataType"/>
    <iact:actionData xml:id="d26">
      <inkml:trace xmlns:inkml="http://www.w3.org/2003/InkML" xml:id="stk26" contextRef="#ctx0" brushRef="#br0">30427 2346 0,'0'18'62,"0"-1"-61,-18 1 14,18 17-9,0-17-5,-17-18 14,-1 53-14,1-36 13,17 36 49,17-53-57,18 0-5,-17 0 14,17 0-14,-17 0 14,0 0 0</inkml:trace>
    </iact:actionData>
  </iact:action>
  <iact:action type="add" startTime="110223">
    <iact:property name="dataType"/>
    <iact:actionData xml:id="d27">
      <inkml:trace xmlns:inkml="http://www.w3.org/2003/InkML" xml:id="stk27" contextRef="#ctx0" brushRef="#br0">30745 2187 0,'17'0'53,"1"0"-37,-1 35 15,-17 1-30,18-36 0,0 35 19,-1-17-19,-17-1 14,0 19 0,36-19-14,-36 1 14,17 35-14,-17 0 13,18-53 2,-18 17-15,0 1 14,0 0-9,0-1 10,0 1 31,-18 0-9,1-18-23,-19 0 16,19 0-30,-1 0 14,-17 35-14,17-35 14,1 0 0,-19 0-8,19 0-6,-1 0 13,0 0-13,1 0 14</inkml:trace>
    </iact:actionData>
  </iact:action>
  <iact:action type="add" startTime="111962">
    <iact:property name="dataType"/>
    <iact:actionData xml:id="d28">
      <inkml:trace xmlns:inkml="http://www.w3.org/2003/InkML" xml:id="stk28" contextRef="#ctx0" brushRef="#br0">27534 2434 0,'-17'0'77,"-1"18"-76,-17 17 5,-1-17-5,1-1 14,18 19-14,-19-1 13,19 0-13,-1-35 14,18 35 0,0 1-14,0-19 14,0 1 1,0 0-10,0-1 10,0 1 0,0 0-1,18-18 1,-1 0 37,19 0-52,-36-18 29,0 0-14,0-35-1</inkml:trace>
    </iact:actionData>
  </iact:action>
  <iact:action type="add" startTime="112716">
    <iact:property name="dataType"/>
    <iact:actionData xml:id="d29">
      <inkml:trace xmlns:inkml="http://www.w3.org/2003/InkML" xml:id="stk29" contextRef="#ctx0" brushRef="#br0">27675 2099 0,'0'35'68</inkml:trace>
    </iact:actionData>
  </iact:action>
  <iact:action type="add" startTime="113587">
    <iact:property name="dataType"/>
    <iact:actionData xml:id="d30">
      <inkml:trace xmlns:inkml="http://www.w3.org/2003/InkML" xml:id="stk30" contextRef="#ctx0" brushRef="#br0">25947 2487 0,'17'-18'147,"19"18"-125,17 0-21,17 0 13,18 0-13,-17 18 14,-18-18-14,70 0 14,-34 0-14,-72 0 13,36 0-13</inkml:trace>
    </iact:actionData>
  </iact:action>
  <iact:action type="add" startTime="114367">
    <iact:property name="dataType"/>
    <iact:actionData xml:id="d31">
      <inkml:trace xmlns:inkml="http://www.w3.org/2003/InkML" xml:id="stk31" contextRef="#ctx0" brushRef="#br0">26423 2311 0,'-18'0'1,"18"17"13,0 19 17,0-1-30,18 0 14,-18 36-14,18-18 14,-1 0-9,1-18-5,-18 0 14,18 18-14,-1-53 13</inkml:trace>
    </iact:actionData>
  </iact:action>
  <iact:action type="add" startTime="115733">
    <iact:property name="dataType"/>
    <iact:actionData xml:id="d32">
      <inkml:trace xmlns:inkml="http://www.w3.org/2003/InkML" xml:id="stk32" contextRef="#ctx0" brushRef="#br0">21978 3334 0,'-18'0'22,"36"35"9,35-17-30,70-1 14,-17 1-14,18-18 13,52 18-13,-35-18 14,36 0-14,34 0 14,-34 0-9,87 0-5,-70 0 14,18 0-14,0 0 13,-71 0-13,35 0 14,-52 0-14,-36 0 14,0 0 0,-35 0-14,-18 0 14,0 0 192</inkml:trace>
    </iact:actionData>
  </iact:action>
  <iact:action type="add" startTime="119061">
    <iact:property name="dataType"/>
    <iact:actionData xml:id="d33">
      <inkml:trace xmlns:inkml="http://www.w3.org/2003/InkML" xml:id="stk33" contextRef="#ctx0" brushRef="#br0">28081 3298 0,'18'0'37,"-1"-17"-21,1 17-1,35 0 1,-35 0-15,34 0 13,19 0-7,0 0 8,52 0-14,36 0 14,-18 0-14,35 35 14,1-35-14,-1 0 13,36 0-13,-53 0 14,35 0-14,-36 0 13,19 0-7,-36 0-6,0 0 14,-35 0-14,0 0 13,-36 0-13,-35 0 14,1 0-14,-19 0 14,1 0 0,0 0 23,17 0-37,0 0 14,0 0-14,1 0 13,34 0-13,-34 0 30</inkml:trace>
    </iact:actionData>
  </iact:action>
  <iact:action type="add" startTime="143180">
    <iact:property name="dataType"/>
    <iact:actionData xml:id="d34">
      <inkml:trace xmlns:inkml="http://www.w3.org/2003/InkML" xml:id="stk34" contextRef="#ctx0" brushRef="#br0">18062 10654 0,'18'0'62,"52"18"-61,-52-18 0,53 35 19,-1-18-19,18-17 14,-17 18-14,17-18 13,18 18-13,-18 17 14,-17-35-14,17 18 14,-35-18-14,53 17 13,-71-17-13,18 0 14,-18 0-9,0 18-5,18-18 14,-35 0-14,52 35 14,-34-35-14,-1 0 13,36 0-13,-1 18 14,-17-18-14,35 0 14,0 0-14,1 0 20,-1 0-20,-18 0 13,19 0-13,-1 17 14,18 1-14,-18-18 14,0 0-14,-17 0 13,17 0-13,0 0 14,0 0-14,-17 0 13,17 0-7,0 0-6,36 0 14,-36 0-14,-18 0 13,-34 0-13,17 0 14,-18 0-14,-18 0 13,1 0 24,0 0-22,17 0 15,-17 0-30,-1 0 14</inkml:trace>
    </iact:actionData>
  </iact:action>
  <iact:action type="add" startTime="144715">
    <iact:property name="dataType"/>
    <iact:actionData xml:id="d35">
      <inkml:trace xmlns:inkml="http://www.w3.org/2003/InkML" xml:id="stk35" contextRef="#ctx0" brushRef="#br0">22895 10795 0,'53'0'131,"18"0"-116,35 35-14,-1-35 14,1 18-8,18-18-6,17 18 13,35 17-13,-52-35 14,52 0-14,-52 0 13,-1 0 2,-35 0-15,0 0 14,1 0-14,-19 0 13,1 0-7,17 0-6,-53 0 13,36 0-13,17 0 14,-18 0-14,19 0 14,-1 0-14,0 0 13,0 0-13,0 0 14,18 0-14,-18 0 14,-17 0-9,0 0-5,-36 0 14,18 0-14,-36 0 13,54 0-13,0-18 30,-54 1-30,54-1 13,-54 18 2,19-18-10,-19 18-5,1 0 14,17 0-14,-17 0 14,-1-35-14,1 35 13,0-18 2</inkml:trace>
    </iact:actionData>
  </iact:action>
  <iact:action type="add" startTime="153239">
    <iact:property name="dataType"/>
    <iact:actionData xml:id="d36">
      <inkml:trace xmlns:inkml="http://www.w3.org/2003/InkML" xml:id="stk36" contextRef="#ctx0" brushRef="#br0">29016 10672 0,'18'0'84,"70"0"-68,0 0-15,35 17 14,36 1-14,0-18 13,35 53 2,0-36-15,-53-17 0,71 0 19,-89 0-19,-35 0 14,1 0-14,-36 0 13,-36-17-13</inkml:trace>
    </iact:actionData>
  </iact:action>
  <iact:action type="add" startTime="159835">
    <iact:property name="dataType"/>
    <iact:actionData xml:id="d37">
      <inkml:trace xmlns:inkml="http://www.w3.org/2003/InkML" xml:id="stk37" contextRef="#ctx0" brushRef="#br0">25294 9472 0,'-17'0'131,"-1"0"-115,0 0-15,1 0 13,-19 0 2,-17-18-9,18-17-6,0-18 13,-18 18-13,18 0 14,-18-1-14,0-17 13,18 18-13,-1-18 14,19 36-14,-1 17 14,0-36-14,1 19 13,17-1-7,0-17 8,0 17-14,0 1 14,0-1 1,0 0-15,0 1 13,0-19-13,0 19 14,0-19-14,0 19 14,0-1-9,0 1-5,17-36 14,19 17-14,-1 19 13,35-36-13,-34 35 14,52 0-14,-35-17 14,0 18-14,35-1 13,-17 0-13,17-17 14,18 35-9,-18-18-5,35 1 14,1-54-14,-54 54 14,36-1 0,-18 0-14,-17 18 14,17-35-14,35 35 0,1-18 12,-36 1-12,89-19 14,-89 1-8,0 18 8,-35 17-14,17-18 14,19 18-14,-36 0 14,52-18-14,-52 18 13,53-35-13,-18 17 14,0 18-14,36-17 13,-36 17-7,18-18-6,-18-17 14,18-1-14,-18 19 13,18-1-13,-35-17 14,-1 35-14,-17-18 13,53 18-13,-18-17 14,-17 17-14,-18 0 20,35 0-20,-18 0 0,-17-18 13,18 18 1,-36 0-14,36 0 14,-1 0-14,-35 0 14,36 0-14,-18 0 13,17 0-13,-17 0 14,36 0-9,16 0-5,-16 0 14,-1 0-14,0 0 14,0 0-14,-35 0 13,-18 0-13,-17 0 14,17 0-14,-17 0 67,0 0-67,-1 0 14,36 53-14,-18-18 14,1 18-14,-1-35 13,18 35-13,-53-36 14,18 19-9,17-1-5,-18-17 14,-17-1-14,0 18 14,0 18-14,0-35 13,0 35 2,0-35-15,0 34 13,0-34-13,0 35 14,0-35-8,0 35-6,0-1 13,-17-16-13,-18-1 14,-1 18 0,1 0-14,-18 0 14,35-18-14,1 0 14,-54 36-14,71-36 13,-35 18-7,0 0-6,-1-18 13,1-17-13,17 17 14,1-17-14,-36-1 14,35 19-14,1-19 14,-19 1-14,-34 35 13,35-35-13,-18 17 14,0 0-9,0-35-5,-35 53 14,-18-18-14,35-17 13,1-18-13,17 18 14,-53-1-14,35-17 14,-17 36-14,18-36 13,17 0 2,-36 0-10,19 0-5,35 0 14,-18 0-14,0 0 14,18 0-14,-1 0 13,-17 0-13,-17 0 14,35 0-14,-54 0 13,54-18-13,-36 18 14,-17 0-8,35 0-6,0 0 13,-17 0-13,-1 0 14,1 0-14,-18 0 13,52 0-13,-105 0 14,53 0-14,0 0 14,-36 0-14,36 0 20,0 0-20,0 0 13,-18 0-13,53 0 14,0 0-14,-17 0 14,34 0-14,1 0 13,17 0-13,-17 0 14,17 0-14,1 0 14,-18 0-9,17 0-5,-17 0 29,17 0-29,-35 0 0,18 0 13,-53 0-13,17-18 14,-35 18-14,-35-35 13,0 17 2,-18 18-10,-17-35-5,52 35 14,1-18-14,17 18 14,-35-35-14,106 35 13,17 0-13,0 0 252,1 0-237,-1-17 15</inkml:trace>
    </iact:actionData>
  </iact:action>
  <iact:action type="add" startTime="169657">
    <iact:property name="dataType"/>
    <iact:actionData xml:id="d38">
      <inkml:trace xmlns:inkml="http://www.w3.org/2003/InkML" xml:id="stk38" contextRef="#ctx0" brushRef="#br0">10813 9225 0,'53'0'116,"-1"0"-101,1 0-14,18 0 14,17 0-14,0 0 13,36 0-13,-36 0 14,0 0-14,71 0 20,-36 0-20,19 0 14,69 0-14,1 53 0,17-53 12,-17 0-12,-36 0 14,1 0 1,-36 0-15,0 0 13,-35 0-13,-18 0 14,-18 0-9,-17 0-5,0 0 14,18 0-14,-36 0 14,36 0-14,-18 0 13,-18 0-13,18 0 14,17 0-14,-52 0 13,0 0-13,17 0 21,0 0 56,-17 0-63,-1 0-8,19 0-6,-1 0 13,-17 0-13,-1 0 14,1 0-14</inkml:trace>
    </iact:actionData>
  </iact:action>
  <iact:action type="add" startTime="174945">
    <iact:property name="dataType"/>
    <iact:actionData xml:id="d39">
      <inkml:trace xmlns:inkml="http://www.w3.org/2003/InkML" xml:id="stk39" contextRef="#ctx0" brushRef="#br0">7620 12382 0,'18'0'84,"70"0"-68,0 0-15,88 0 20,-17 0-20,-18 0 13,0 0-13,36 0 14,-54 0-14,36 0 14,-71 0-14,0 0 13,53 0-13,-52 0 14,17 0-14,-54 0 14,19 0-9,70 0-5,-53 0 14,0 0-14,36 0 13,-1 0-13,-34 0 14,34 0-14,-17 0 14,17 0-14,-34 0 13,-1 0-13,18 0 14,-71 0-9,53 0-5,-17 0 14,17 0-14,-18 0 14,19 0 0,-36 0-14,35 0 14,-35 0-14,35 0 14,0 0-14,0 0 13,-17 0-7,17 0-6,0 0 13,-17 0-13,-1 0 14,18 0-14,1 0 14,-36 0-14,35 0 13,0 0-13,-35 0 14,35 0-14,18 0 13,-18 0-7,18 0-6,53 0 14,-36 0-14,-17 0 13,17 0-13,1 0 14,-1 0-14,-52 0 13,-18 0 2,17 0-15,19 0 14,-19 0-9,-17 0-5,0 0 14,18 0-14,-19 0 13,-16 0-13,17 0 14,0 0-14,-18 0 14,35 0-14,-52 0 13,17 0 2,-17 0-10,0 0 73,17 0-64,-17 0 7,-1 0-21,1 0 14,-1 0 417</inkml:trace>
    </iact:actionData>
  </iact:action>
  <iact:action type="add" startTime="188183">
    <iact:property name="dataType"/>
    <iact:actionData xml:id="d40">
      <inkml:trace xmlns:inkml="http://www.w3.org/2003/InkML" xml:id="stk40" contextRef="#ctx0" brushRef="#br0">15840 12136 0,'-18'-18'15,"53"18"7,54 0-6,69 0-1,1 35-14,53-17 0,17 35 13,-17-36-13,-36 1 14,53 17 0,18-35-14,-17 36 14,17-36-9,-18 0-5,53 0 14,-70 0-14,-1 0 14,19 0-14,-19 0 13,-17 0-13,-17 0 14,-1 0-14,-52 0 13,52 0-13,-88 0 21,18 0-21,18 0 0,-36-18 12,0 18-12,-17-18 14,17 18-14,-18 0 14,18-35-14,-35 35 13,18-18 2,-18 18-15,35 0 13,18 0-7,0 0-6,70 0 14,-17 0-14,-36 0 13,54-17-13,-71 17 14,35-18-14,-53 18 14,-18-53-14,1 53 13,-18 0-13,-18 0 14,18 0-9,-35 0-5,52 0 14,1 0-14,-18 0 13,17 0-13,1 0 14,17 0-14,0 0 14,0 0-14,1 0 13,-19 0-13,1 0 20,-54 0-20,54 0 14,-36 0-14,0 0 14,1 0-14,17 0 13,0 0 2,-36 0-15,54 0 14,-36 0-14,53 0 13,-17 0-7,17 0-6,-35 0 13,70 0-13,-70 0 14,71 0-14,-71 0 14,17 0-14,-17 0 13,18 0-13,-36 0 14,0 0-14,1 0 20,-1 0-20,-18 0 14,1 0-14,17 0 13,-17 0-13,0 0 14,-1 0-14,1 0 13,35 0 2,-35 0 0,52 0-10,-17 0-5,35 0 14,-53 0-14,54 0 13,-1 0-13,18 0 14,-18 0-14,0 0 14,-17 0-14,-18 0 13,17 0-13,-35 0 20,1 0-5,-19 0-15,36 0 14,0 0-14,35 0 13,53 0-13,-17 0 14,-1 0-14,54 0 14,-89 0-14,35 0 13,-70 0-7,0 0-6,0 0 13,-53-17-13,18 17 30,17 0-16,-17 0 1,35 0-15,-36 0 13,54 0-7,-1 0 9,19 0-15,34 0 13,-35 0-13,-17 0 14,-36 0-14,0 0 13,-17 0-13,0 0 52,-1 0-52,36-18 14,-18 18-14,18 0 13,18-35-13,-36 35 14,18 0-14,18-18 14,-36 18-14,0 0 13,36 0-7,-18 0 8,-18 0-14,36 0 14,-19 0-14,37 0 14,-72 0-14,19 0 13,-19 0 102</inkml:trace>
    </iact:actionData>
  </iact:action>
  <iact:action type="add" startTime="190937">
    <iact:property name="dataType"/>
    <iact:actionData xml:id="d41">
      <inkml:trace xmlns:inkml="http://www.w3.org/2003/InkML" xml:id="stk41" contextRef="#ctx0" brushRef="#br0">29951 11377 0,'0'18'147,"0"-1"-132,0 19-14,35-1 14,-35-17-9,0-1-5,18 1 14,-18-1-14,17 1 14,-17 0-14,18-1 13,0 1 2,-1 0-1,19 17 70,-19-17 31,1-1-78,-1-17-22,1 0-15,0 0 13,17 0-13,-17 0 14,35 0-14,-18 0 13,-17-53 9,17 18-22,-18-18 13,1-17-13,0 17 14,-18 0-14,17 0 13,-17 35 2,0 1-15,0 87 230,0 1-224,0-18-6,0 35 13,18-18-13,17 54 14,-17-89-14,0 71 13,-1-53 2,18 0-15,-35-36 14,0 1 23,-17 0 62,-1-18-99,-52 0 13,-19 0-13,19 0 14,35 0-14,-18 0 13,17 0-13,19 0 14,-1 0 54,0 0-22,1-18-25,34 0 9,19 18-15,52 0-15,0 0 14,18 0-14,35 0 13,0 0-7,-17 0-6,34 0 13,-69 0-13,-54 0 14,18 0 1,-36 0-15,-17 18 229,-35-18-214,-18-18-10</inkml:trace>
    </iact:actionData>
  </iact:action>
  <iact:action type="add" startTime="194788">
    <iact:property name="dataType"/>
    <iact:actionData xml:id="d42">
      <inkml:trace xmlns:inkml="http://www.w3.org/2003/InkML" xml:id="stk42" contextRef="#ctx0" brushRef="#br0">13176 13617 0,'-17'0'31,"-1"0"-16,-17 0-9,-18 0-5,35 0 14,-35 0-14,18 0 14,-18 0-14,35 0 13,-17 0-13,17 0 14,-52 0-14,17 0 14,-35 0 0,35 0-8,-18 0-6,36 0 13,0 0-13,-1 0 14,19 0-14,-1 0 14,1 0-14,-1 0 13,0 0-13,-35 0 14,-17 0-14,-1 0 13,-52 0-7,35 0-6,35 0 14,35 0-14,0 0 13,54 0 118,52 0-117,35 0-14,18 0 14,-17 0-9,17 0-5,35 0 14,-17 0-14,35 0 13,-17 0-13,-1 0 14,36 0-14,-1 18 13,19-18-13,-72 0 14,36 0-14,18 0 20,-71 0-20,71 0 14,-36 0-14,-35 0 13,71 0-13,-71 0 14,71 0-14,-36 0 14,1 0-14,-19 0 13,-17 0-13,1 0 14,16 0-9,-34 0-5,-18 0 14,-36 0-14,18 0 14,1 0-14,-19 0 13,18-18-13,18 1 14,-18 17-14,36 0 14,52 0-14,-35 0 20,-17 0-20,17 0 13,18 0-13,-36 0 14,18 0-14,-17 0 14,-36 0-14,35 0 13,-34 0-13,-1 0 14,-18 0-14,18 0 14,-17 0-9,-36 0-5,54 0 13,34 0-13,-52 0 14,17 0-14,0 0 14,53 0-14,-17 0 13,-1 0-13,0 0 14,19 0-14,-19 0 13,-52 0-7,17-18 9,-71 18-15,54 0 13,-36-18-13,1 18 14,-19 0-14,36 0 13,-18 0-13,18 0 14,0 0-14,0 0 14,18 0-9,-1 0-5,18 0 14,1 0-14,-1 0 13,0 0-13,0 0 14,0 0-14,18 0 14,-18 0-14,1 0 13,-19 0-13,36 0 14,17 0-9,-17 0-5,88 0 14,-53 0-14,-52 0 14,-36 0 0,-1 0-14,1 0 14,0 0-14,-35 0 14,53-35-14,-19 17 13,1 18-7,18 0-6,-18-17 13,53 17-13,-53-18 14,52 18-14,19-53 14,-36 36-14,0 17 13,36 0-13,-36 0 14,35 0-14,-34 0 13,69 0-7,-52 0-6,0 0 14,-18 0-14,0 0 13,36 0 2,-36 0-15,0 0 13,36 0-13,17 0 14,-18 0-14,18 0 14,18 0-9,-18 0-5,36 0 14,-54 0-14,18 0 13,36 0-13,-19 0 14,19 0-14,-36 0 14,-53 0-14,18 0 13,-53 0-13,17 0 14,-34 0-9,-19 0-5,1 0 99,0 0 178,35 0-277,17 0 14,1 0-8,-18 0-6,88 0 29,-53 0-29,-35 0 0,53 0 0,-36 0 11,1 0-11,-36 0 14,0 0-14,-17 0 14,17 0 0,-17 0-14,17 0 20,0 0-20,1 0 14,-19 0-14,1 0 14,17 0-14,-17 0 13,-1 0 71,19 0-69,-19 0-1,1 0 7,0 0-6,17 0 47,36 0-62,-1 0 13,18 0-7,0 17-6,36-17 13,-1 0-13,-17 0 14,18 0-14,-54 18 14,1-1-14,-54-17 13,1 0-13,-18 18 284,-35 0-270,-53 17-14,-36-17 14,-70 52-14</inkml:trace>
    </iact:actionData>
  </iact:action>
  <iact:action type="add" startTime="199008">
    <iact:property name="dataType"/>
    <iact:actionData xml:id="d43">
      <inkml:trace xmlns:inkml="http://www.w3.org/2003/InkML" xml:id="stk43" contextRef="#ctx0" brushRef="#br0">1552 14658 0,'0'18'84,"0"-1"-68,18 1-15,-18-1 14,0 1 54,17-18 15,36 0-83,18 0 14,88 0-14,-36 0 14,89 0-14,17 0 13,0 0-13,36 0 14,0 0-9,34-53-5,-34 0 14,-53 53 1,-36 0-15,53 0 0,1 0 12,-19 0 3,195 0 0,-230 0-15,-17 0 13,-53 0-7,-35 0-6,-36 0 13,0 0-13,-17-17 146,17 17-132</inkml:trace>
    </iact:actionData>
  </iact:action>
  <iact:action type="add" startTime="200157">
    <iact:property name="dataType"/>
    <iact:actionData xml:id="d44">
      <inkml:trace xmlns:inkml="http://www.w3.org/2003/InkML" xml:id="stk44" contextRef="#ctx0" brushRef="#br0">10460 15205 0,'53'0'47,"17"0"-46,71 0 13,-35 0-13,71 0 14,34 0 0,-34 0-8,34 0-6,-17 0 13,-35 0-13,-18 0 14,-17 0-14,-36 0 14,-53 0-14,-17 0 13,-1 0-13</inkml:trace>
    </iact:actionData>
  </iact:action>
  <iact:action type="add" startTime="214660">
    <iact:property name="dataType"/>
    <iact:actionData xml:id="d45">
      <inkml:trace xmlns:inkml="http://www.w3.org/2003/InkML" xml:id="stk45" contextRef="#ctx0" brushRef="#br0">12700 13705 0,'-18'-17'1,"18"-19"66,0 19-66,18-1 14,-18-17 16,0 17-8,0 1-8,0-19-14,35 1 14,-17-18-14,0 18 13,-1 17-13,18-35 14,-17 0-14,17-17 14,18 17-14,-17-18 13,-1 18-7,-35 18-6,17-18 13,19 18 2,-1 0-15,0-1 14,-35 19-14,53-18 13,-17 17-13,-1-17 14,35-1-14,-17 36 14,0-17-9,0-1-5,18-17 14,-36 17-14,35 1 13,-52-1-13,17-17 14,1 35-14,17-18 14,-36 18-14,36-18 13,0-17-13,0 17 20,-18 18-20,18-17 14,18-1-14,-18 18 14,-18 0-14,35-35 13,1 35-13,17-18 14,-52 18-14,52 0 13,0 0-13,0 0 14,0 0-8,0 0-6,71 0 13,-35 0-13,17 0 14,0 0-14,35 0 14,1 0-14,-19 0 13,19 0-13,-36 0 14,71 0-14,-36 0 13,-53 0-7,19 0-6,16 0 14,-52 0-14,18 0 13,-1 0 2,18 0-15,-35 0 13,0 0-13,53 0 14,-18 0-14,-18 0 14,1 0-9,-18 0-5,17 0 14,36 0-14,-53 0 13,17 0-13,36 0 14,-71 0-14,35 0 14,-34 0-14,17 0 13,-1 0-13,-16 0 14,34 0-9,-35 0-5,53 0 14,-17 0-14,-1 0 14,1 18-14,-1-18 13,-17 0 2,53 35-15,-89-35 14,36 0-14,18 18 13,-36-18-7,71 0-6,-36 0 14,-17 0-14,-18 0 13,36 0-13,-54 0 14,18 0-14,-17 0 13,-18 0-13,0 0 14,17 0-14,18 0 14,-17 0-9,35 0-5,-18 0 14,-17 0-14,34 35 13,1-17 2,-18-1-15,1-17 14,34 18-14,36 53 13,0-19-13,52 19 14,1-53-9,-36-1-5,18 36 14,-70-35-14,-36-1 14,-17-17-14,-54 36 82,-17-19-67,0 1-15,0 17 14,0-17 0,0 17-14,0-17 0,0 17 13,0 18 1,-17-35-8,-1-18-6,0 53 14,-17-18 0,0 0-14,17-17 14,-88 17-14,89-17 13,-54 17-13,1-17 14,-1-18-14,-35 53 14,18-36-9,-36 18-5,19 1 14,-54 17-14,71-18 13,35 0-13,18-17 14,-18-18-14,53 17 14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2:38:10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2034">
    <iact:property name="dataType"/>
    <iact:actionData xml:id="d0">
      <inkml:trace xmlns:inkml="http://www.w3.org/2003/InkML" xml:id="stk0" contextRef="#ctx0" brushRef="#br0">23989 688 0,'18'0'200,"-1"0"-184,1 0 6,-1 0-21,1 0 13,0 0-13,-1 0 14,19 0 1,-19 0-1,1 0 170,0 0-169,-1-35 15,-17 17-24,18 18-6,-1-35 13,-17 17 2,18 18 0,-18-18 284,-18 18-299,1 0 14,-1 0 1,-17 0-15,17 18 13,1-18-7,-19 0 9,1 0-1,17 18 1,-17 17-1,0-17 1,17-18 6,1 17-6,-1 1-1,0 0 1,18-1 31,-17-17-41,-1 18 10,18-1 0,0 1-15,0 0 13,0-1 2,0 1-15,0 0 13,0 35 2,0-36 6,0 18-21,0-17 14,0 17 0,0-17 1,18 17-15,-1-17 29,-17 0-23,18-18 8,0 17-14,-1-17 14,36 0-14,-18 0 14,1 0-14,34 0 13,-34 0 2,-19 0-15,18 0 0,-17 0 13,35 0-8,-18 0-5,1 0 14,-19 0 1,1 0 15</inkml:trace>
    </iact:actionData>
  </iact:action>
  <iact:action type="add" startTime="154506">
    <iact:property name="dataType"/>
    <iact:actionData xml:id="d1">
      <inkml:trace xmlns:inkml="http://www.w3.org/2003/InkML" xml:id="stk1" contextRef="#ctx0" brushRef="#br0">24959 829 0,'18'0'84,"17"0"-83,35 0 14,-17 0-14,18 18 13,35-1-13,17 36 14,-35-53-14,1 18 13,105-1 8,-106-17-21,18 18 0,-71-18 13,71 35-13,-89-35 14,19 0 0,-1 18-14,0-18 14,18 0-14,-18 18 13,36-1-13,35 19 14,-36-19-8,19 1-6,-54-18 13,35 0-13,-34 0 14,-19 0-14,1 0 14,17 0 238,-17 0-237,35 0-1,-36 0 1,1 0 0,17-18-1,-17 18 39,0 0-23</inkml:trace>
    </iact:actionData>
  </iact:action>
  <iact:action type="add" startTime="155896">
    <iact:property name="dataType"/>
    <iact:actionData xml:id="d2">
      <inkml:trace xmlns:inkml="http://www.w3.org/2003/InkML" xml:id="stk2" contextRef="#ctx0" brushRef="#br0">27040 935 0,'18'0'84,"17"0"-53,1 0-15,-1 35-15,0 0 14,-35-17-14,0 17 13,0-17-13,18 0 14,-18-1 70,0 1-63,-18-18-6,1 0-1,-1 0 17,0 0-31,-17 18 13,0-18 2,-1 0-10,-34 0-5,-1 35 14,54-35 86</inkml:trace>
    </iact:actionData>
  </iact:action>
  <iact:action type="add" startTime="157181">
    <iact:property name="dataType"/>
    <iact:actionData xml:id="d3">
      <inkml:trace xmlns:inkml="http://www.w3.org/2003/InkML" xml:id="stk3" contextRef="#ctx0" brushRef="#br0">28222 758 0,'0'18'62,"-17"35"-61,17 18 14,-18-1-14,18-17 13,0 0-7,0 18-6,0-36 13,0 0-13,0 18 14,0-35 1,0-1-15,0-34 167,0-1-152</inkml:trace>
    </iact:actionData>
  </iact:action>
  <iact:action type="add" startTime="158126">
    <iact:property name="dataType"/>
    <iact:actionData xml:id="d4">
      <inkml:trace xmlns:inkml="http://www.w3.org/2003/InkML" xml:id="stk4" contextRef="#ctx0" brushRef="#br0">28257 758 0,'18'0'46,"-18"-17"-8,18-1-22,17 18-1,-17-17-14,-1 17 14,1 0 1,0 0-15,-1 0 13,1 0-7,35 0-6,-18 0 14,-17 0-14,17 0 13,18 0-13,-35 0 67,-1 17-52,-17 1 15,0-1-16,0 1 1,0 0-15,0-1 14,0 1-9,-35 17 10,17 1-15,-17-36 13,0 17-13,-18 18 14,18-17-14,-36 0 14,18-18-14,0 0 13,0 0-13,0 17 14,18-17-9,17 0 95,18-17-86,0-1 1,0 0 31,18 18 22,17 0-53,36 71-15,-18 0 0,35-1 12,18 54-12,35-1 20,-18 1-20,18-72 14,-70 19-14,35-36 14,-88 1-14,17-19 13,-18-17 256,-17-17-269,0-19 14</inkml:trace>
    </iact:actionData>
  </iact:action>
  <iact:action type="add" startTime="159845">
    <iact:property name="dataType"/>
    <iact:actionData xml:id="d5">
      <inkml:trace xmlns:inkml="http://www.w3.org/2003/InkML" xml:id="stk5" contextRef="#ctx0" brushRef="#br0">26300 512 0,'-36'0'46,"-34"0"-24,70 17-21,-18-17 14,-35 18-14,0 35 13,36-36-13,-36 1 14,0 0-14,53-1 13,-18 1 2,1-18-9,-1 0 171</inkml:trace>
    </iact:actionData>
  </iact:action>
  <iact:action type="add" startTime="160543">
    <iact:property name="dataType"/>
    <iact:actionData xml:id="d6">
      <inkml:trace xmlns:inkml="http://www.w3.org/2003/InkML" xml:id="stk6" contextRef="#ctx0" brushRef="#br0">25894 529 0,'18'-17'69,"-1"-1"-54,-17 0 16,35 18 138,1 0-153,-1 36-15,0-1 14,1 0-14,34 18 13,-35-35-13,18-1 14,-17 19-9,-1-1-5,-18-35 14,1 17-14,17-17 60,-17 0-7,0 0-38,-1 18-15,1-18 13,0 0 18</inkml:trace>
    </iact:actionData>
  </iact:action>
  <iact:action type="add" startTime="165312">
    <iact:property name="dataType"/>
    <iact:actionData xml:id="d7">
      <inkml:trace xmlns:inkml="http://www.w3.org/2003/InkML" xml:id="stk7" contextRef="#ctx0" brushRef="#br0">29192 1076 0,'36'0'93,"-1"0"-86,0 0-6,36 0 14,17 0-14,0 0 13,0 0-13,36 0 14,-36 0-14,0 0 13,36 0-13,-1 0 14,1 35-14,-36-35 20,-35 0-20,35 0 14,-35 18-14,0-18 13,-36 0-13,1 0 14,17 0 1,-17 0 21,0 0 10,17 0-31,0 0-1,0 35-14,1-35 21,17 18-21,17-18 13,-52 0-13,35 17 14,-18-17-14,18 0 13,0 18-13,17-18 14,54 35 1,-89-35-15,0 0 13,-17 0-7</inkml:trace>
    </iact:actionData>
  </iact:action>
  <iact:action type="add" startTime="166417">
    <iact:property name="dataType"/>
    <iact:actionData xml:id="d8">
      <inkml:trace xmlns:inkml="http://www.w3.org/2003/InkML" xml:id="stk8" contextRef="#ctx0" brushRef="#br0">31397 1005 0,'0'36'147,"35"-19"-132,-17-17-14,17 0 14,-17 18-14,0 0 136,-1-1-20,-17 1-2,0 17-114,-17-35 0,-19 18 13,-34 17-13,52-35 13,-17 35 2,17-17-10,1-18-5,-1 18 14,18-1 1,-18 1 99,18 0-62,0-1-37,0 1 0,-17 17-1,-1-17 17</inkml:trace>
    </iact:actionData>
  </iact:action>
  <iact:action type="add" startTime="167977">
    <iact:property name="dataType"/>
    <iact:actionData xml:id="d9">
      <inkml:trace xmlns:inkml="http://www.w3.org/2003/InkML" xml:id="stk9" contextRef="#ctx0" brushRef="#br0">30551 353 0,'-18'-18'116,"-17"18"-94,17 0-7,-35 0-14,35 0 14,-34 0-14,-1 0 13,17 0-13,19 0 14,-1 0-14,0 0 14,1 0 0,-1 0-8,0 18-6,-17 17 29,18-35-29,17 18 13,0-1 71,17 1-84,71-18 13,-52 0 2,34 0-15,-17 0 14,0 0-14,-35 0 13,17 0-7,0 0 8,-35-18-14,0 1 14,0-1-14,0-17 14,0 52 254,0 19-268,0-1 14,0 18 1,0 0-1,0-36-14,0 1 14,0 35-14,0 0 20,0-35-5,0-1 15,0 1-15,-17 17-1,-1-35 1,18 35-10,0-17 10,-18-18 0,1 0 15,-1 0-16,-17 0 24,17 0 7,1 0-30,-1 0-1,0-18-8,18 1 24,0-1-15,0 0-15,0 1 13,18-18 2,0 35-15,-1-18 14,-17 0-9,71 1-5,-54-1 14,1 0 1,0 18 0,17 0 99,18 0-114,-36 0 14,54 0-14,-18 0 14,-18 0-9,-17 0 10</inkml:trace>
    </iact:actionData>
  </iact:action>
  <iact:action type="add" startTime="170341">
    <iact:property name="dataType"/>
    <iact:actionData xml:id="d10">
      <inkml:trace xmlns:inkml="http://www.w3.org/2003/InkML" xml:id="stk10" contextRef="#ctx0" brushRef="#br0">32138 776 0,'0'18'31,"0"-1"-16,0 19 1,0-1 6,0 18-21,0 0 14,0-36 0,0 36-14,-18 18 14,1-36-14,-1 36 14,18 17 0,0-18-14,0-52 14,0 35-9,0-35 10,0-1-15,0 19 0,0-19 13,0 1 1,-18-1 1,1 1 84,-1-53-62,18 0-23,0-1-14,0 19 14,0-36-14,0 17 14,0-16-14,0 16 13,0-17-13,0 18 14,0 0 0,0 0-8,0-18-6,0 35 13,0-53-13,18 36 14,17-18-14,-17 53 14,-18-35 16,17 17-15,1 18 6,0 0-6,-1-17-1,19 17-14,-19 0 14,1 0 0,17 0 8,-17 0-22,35 0 13,-18 0-13,-17 0 0,17 0 13,0 17 2,-35 1 53,0 17-54,0-17 1,0-1-15,0 19 13,0-19 2,0 19-15,-17-19 0,-19 19 13,36-19-8,-17 1 10,-19 17-15,19-17 13,-1-18 2,0 17-15,1-17 98,-1 0-98,1 0 14,-19 0-14,1 0 14,17 0 0,54 36 254,17 17-268,35 17 14,-53-17-14,53 35 13,-53-70-7,1 17 9,-36-52 231,0-19-246,0 19 14</inkml:trace>
    </iact:actionData>
  </iact:action>
  <iact:action type="add" startTime="182992">
    <iact:property name="dataType"/>
    <iact:actionData xml:id="d11">
      <inkml:trace xmlns:inkml="http://www.w3.org/2003/InkML" xml:id="stk11" contextRef="#ctx0" brushRef="#br0">24659 1446 0,'0'18'46,"0"0"39,18-1-54,17 19-24,-35-19 9,18-17-1,-1 0-14,1 18 14,53 35-14,-36-36 13,18 1-13,-36 0 14,19-1-14,-1 1 14,0 0-9,-17-18-5,35 35 14,-53-17-14,35-18 14,18 17-14,0 18 13,-35-35 2,-1 18-1,36-18-14,-35 18 14,35 17-14,-18-17 5,0-18-5,-17 17 13,52 1-13,-17 0 29,-17-18-14,16 17-15,-34-17 14,35 18-14,-18-18 13,1 17-7,-1-17-6,35 0 14,19 36 0,-54-36-14,-17 17 14,-1-17-14,18 0 13,-17 0-13,35 18 14,-35-18-14,35 0 14,-18 35-9,0-35-5,18 18 14,18-18-14,-1 18 13,-17-18-13,53 17 14,17 1 1,-70-1-15,71 1 13,-1-18-13,-35 0 14,18 18-9,-18-1-5,1-17 14,16 53-14,-16-35 14,17-18-14,-18 18 13,0-18-13,-18 17 14,19-17-14,16 36 14,-16-19-14,-54-17 13,53 0-7,-35 18-6,-35-18 13,35 0-13,-18 17 14,0-17-14,0 0 14,36 36-14,-53-36 13,17 0 2,0 0-15,0 17 13,36-17-7,-36 0-6,18 0 14,-17 0-14,34 0 13,-17 0-13,18 0 14,-19 0-14,19 0 13,-18 0-13,-18 0 14,36 0-14,-36 0 14,0 0-9,18 0-5,-35 0 14,35 0-14,-36 0 13,1 0-13,17 0 14,-17 0 1,17 18-1,-17-18 8,0 0-8,-1 0-14,18 0 14,1 0-14,-1 0 13,36 0-13,-36 0 14,18 0-14,17 0 14,-17 0-14,18 0 13,-36 0-7,18 0-6,-35 0 13,35 0-13,-18 0 14,-18 0 1,1 0 0,0 0-1,-1 0 7,1 0-21,0 0 13,17 0 2,-17-18-15,-18 1 14,35 17-14,0 0 13,-17-18 2,-18 0 0,35 1-10,-17 17 10,17-18-1,0 1 1,18-1-15,-53 0 14,18 18-14,17-17 13,0 17 8,18-18-21,-17 0 14,-36 1 1,17 17-15,1 0 13,17 0-13,0 0 14,-35-18-14,36 0 13,34 1-13,-52-1 21,-1 18-21,1-18 13,35 1-13,-35-1 14,-1 18-14,1-17 13,0 17-13,-1-18 14,1 0 1,17 18-15,-17-35 13,-18 17-7,17 1 9,1-19-1,0 19-14,-1-18 29,1 17-14</inkml:trace>
    </iact:actionData>
  </iact:action>
  <iact:action type="add" startTime="185779">
    <iact:property name="dataType"/>
    <iact:actionData xml:id="d12">
      <inkml:trace xmlns:inkml="http://www.w3.org/2003/InkML" xml:id="stk12" contextRef="#ctx0" brushRef="#br0">31503 1834 0,'35'0'131,"18"0"-130,-35 0 13,35 0-13,-36 0 14,19 0 1,-19 18 122,-17 0-123,18-18-14,17 35 14,1-35 69,16 18-83,-34-1 14,53-17-14,-18 36 13,-36-36-13,54 17 14,-54-17-14,19 18 14,-54-18 139,0 0-139,18 17 1,-17 1-15,-1-18 20,0 0-5,1 0-15,-1 0 13,1 0-13,-1 0 14,0 0-14,-17 0 29,35 18 8,-18-18-7,1 17-15,-1 1 0,18 0 53,-18-1-68,18 1 29,-17 0-8</inkml:trace>
    </iact:actionData>
  </iact:action>
  <iact:action type="add" startTime="189418">
    <iact:property name="dataType"/>
    <iact:actionData xml:id="d13">
      <inkml:trace xmlns:inkml="http://www.w3.org/2003/InkML" xml:id="stk13" contextRef="#ctx0" brushRef="#br0">28716 2011 0,'0'35'169,"18"-35"-154,-1 53-14,19 0 14,-19-18 1,-17 0-15,18-35 13,17 36 2</inkml:trace>
    </iact:actionData>
  </iact:action>
  <iact:action type="add" startTime="190436">
    <iact:property name="dataType"/>
    <iact:actionData xml:id="d14">
      <inkml:trace xmlns:inkml="http://www.w3.org/2003/InkML" xml:id="stk14" contextRef="#ctx0" brushRef="#br0">29087 2046 0,'0'18'253,"-18"17"-237,0-17-15,18-1 13,-17 1 2,-1-18 0,0 35-15,1-17 13,-1-18 8,18 17-6,-18 1 0,1-18 31,-1 0-25,-17 0-7,35 18 1,-35-1 147,35 1 43,0 17-205,0-17 14,0 0 1,0-1-15,-18 1 0,18 0 28,0-1-14,0 1 402,0 17-394,0-17-8,0-1 1,0 1-15,0 17 14,-18 1-14,18-19 13,0 1-13</inkml:trace>
    </iact:actionData>
  </iact:action>
  <iact:action type="add" startTime="288397">
    <iact:property name="dataType"/>
    <iact:actionData xml:id="d15">
      <inkml:trace xmlns:inkml="http://www.w3.org/2003/InkML" xml:id="stk15" contextRef="#ctx0" brushRef="#br0">12206 15399 0,'0'-18'254,"0"0"-239,18 1-14,-18-1 14,0 1-14,-36 17 183,1 0-153,18 17-30,-19 1 14,1-18 7,35 17-21,-18 1 13,1-18 18,17 18 99,17-1-109,1-17 25,17 0-31,-17 0 38,0 0-39,-1 0 1,1 0 69,-1-17-70,-17 34 233,0 1-242,0 0-5,0 17 14,0-17-14,0 17 14,0-18-14,0 19 13,0-1 2,0-17-15,0-1 29,0 36-24,0-35 10,0 0 0,0-1-1,0 1-14,0-1 14,0 1-14,0 0 13,0-1-13,0 19 21,0-19-7,0 1-14,-17 0 114,-18-18-46,17 0-53,0 0 15,-17 0-30,0-36 30,17 36-16,0-35-9,18 17 95,0 1-55,0-1-30,0 0-15,71 18 14,-71-17 0,53 17-8,-35-18-6,17 18 14,-18 0-14,-17-17 129</inkml:trace>
    </iact:actionData>
  </iact:action>
  <iact:action type="add" startTime="291279">
    <iact:property name="dataType"/>
    <iact:actionData xml:id="d16">
      <inkml:trace xmlns:inkml="http://www.w3.org/2003/InkML" xml:id="stk16" contextRef="#ctx0" brushRef="#br0">12524 15152 0,'-18'0'68,"0"0"-52,18 17-15,0 1 14,-17-18-14,-19 35 13,36 1 2,0-19 0,0 1-15,-17 0 13,17-1-7,-18 1 8,0 35 1,1-36-15,17 19 14,0-19 0,0 1-14,0 17 14,0-17 0,-18-1-8,18 19-6,0-19 14,0 1 0,0 17-14,0 1 14,35 17-14,-35-18 14,18 0 16,-18-17-9,0-1-21,35 1 14,-17 0 0,-18-1 1,0 19 22,18-1-37,-1-35 13,1 17-13</inkml:trace>
    </iact:actionData>
  </iact:action>
  <iact:action type="add" startTime="292639">
    <iact:property name="dataType"/>
    <iact:actionData xml:id="d17">
      <inkml:trace xmlns:inkml="http://www.w3.org/2003/InkML" xml:id="stk17" contextRef="#ctx0" brushRef="#br0">13053 15099 0,'17'0'37,"1"0"-5,0 0-17,-1 0 1,1 0 6,0 35 25,-18-17-46,17-18 14,-17 17 0,18 19-8,-18-19 9,18 1-1,-18 0 1,0 17 37,0-17-52,17-1 14,-17 18 16,0-17-30,0 0 29,0 17-14,0-17 6,0-1-6,0 1-15,0 0 14,0-1 0,0 18 1,0-17-15,0 0 20,0-1-5,0 1-15,0 0 14,0-1-14,0 1 13,0 0 2,0-1-1,0 19 23,0-19-22,0 18 15,0-17-15,0 0-15,-17-1 20,-1 1 26,0-18-46,18 18 13,0-1-13,-17 1 36,17 0 63,-18 17-99,-17 0 299,35-17-285,-18-1 1</inkml:trace>
    </iact:actionData>
  </iact:action>
  <iact:action type="add" startTime="296031">
    <iact:property name="dataType"/>
    <iact:actionData xml:id="d18">
      <inkml:trace xmlns:inkml="http://www.w3.org/2003/InkML" xml:id="stk18" contextRef="#ctx0" brushRef="#br0">14834 16686 0,'18'0'122,"70"0"-107,0 0-14,36 0 14,35 0-14,-54 0 14,54 0-14,-35 0 13,-36 0 2,18 0-15,-1 0 14,-52 0-9,18 0-5,-1 0 14,-52 0-14,53 0 13,-36 0-13,0 0 14,-17 0-14,35 0 14,-36 0-14,36-17 13,-17 17-13,17 0 20,-36-36-20,18 36 14,1 0-14,-1 0 14,0 0-14,1 0 13,-19 0-13,18 0 14,18 0-14,0 0 14,-17 0-14,17 0 20,-18-17-20,0 17 13,0 0-13,1 0 14,-1-18-14,0 18 29,-17 0-29,-1 0 14,19 0-14,-19 0 14,1 0-9,35 0-5,0 0 14,-36 0 0,54 0-14,-36 0 14,1 0-14,34 0 14,-17 0-14,-35 0 13,35 0-13,0 0 20,-36 0-20,54 0 14,-18 0-14,-18 0 14,35 0-14,-17 0 14,0 0-14,0 0 13,18-17-13,-36 17 14,36-36-14,-18 36 13,-18 0-7,35-17-6,1 17 13,-18 0-13,35 0 14,-35 0-14,35 0 14,0 0-14,36 0 13,17 0-13,18 0 14,-36 0-14,18 0 14,-17 0-9,-18 0-5,-1 0 14,-52 0 0,18 0-14,-53 0 14,17 0-14,-18-18 14</inkml:trace>
    </iact:actionData>
  </iact:action>
  <iact:action type="add" startTime="328759">
    <iact:property name="dataType"/>
    <iact:actionData xml:id="d19">
      <inkml:trace xmlns:inkml="http://www.w3.org/2003/InkML" xml:id="stk19" contextRef="#ctx0" brushRef="#br0">18115 3810 0,'18'0'138,"-1"0"-137,19 0 13,34 0-13,-17 0 14,18 0-14,17 35 14,-18-35-14,19 36 20,-1-36-20,0 17 13,18-17-13,-18 18 14,-17-18-14,17 35 14,-35-35-14,0 0 13,35 0-13,-18 0 14,19 0-14,-19 0 13,-35 0-7,36 0-6,0 0 14,-1 0-14,18 0 13,-17 18-13,-18-18 14,35 17-14,-17-17 13,17 18-13,0-18 14,-18 0-14,19 0 20,-19 0-20,18 0 14,-35 0-14,0 0 13,18 0-13,-18 18 14,-18-1-14,18-17 13,-18 0-13,18 0 14,-18 0-14,18 0 14,-35 0-9,52 0-5,1 0 14,0 0-14,-18 0 13,35 0-13,35 0 14,1 0-14,-1 0 14,1 0-14,17 0 13,-18 0-13,-35 0 14,1 0-9,-1-17 10,18 17-15,-18-18 0,35 0 13,-17-17 1,-35 17 1,-1 1-15,-52-1 14,52 1-14,-17-1 13,0 18-7,-17-18-6,-19 1 13,71-19-13,-88 19 14,53 17-14,-17-18 14,-1-35-14,-18 36 13,1-1-13,17-17 14,1-1-14,-1 1 13,0 17-7,-35-17 9,18 0-15,-18-18 13,0 0 2,35 18-15,-35 17 13,0-35-13,0 0 14,0 18-14,0-36 14,0 54-9,0-54-5,0 1 14,0 34-14,0-17 14,0-17-14,0-1 13,0 36-13,-18-35 14,1-1-14,-18 0 13,-1 1-13,19 17 14,-36-18-8,35 36-6,-35-35 13,53 52 2,-35 0-15,-18 1 0,-18-19 12,-17 19-12,-18-19 14,18 1-14,18 35 14,-36-35-14,18-18 20,-18 35-20,18 1 13,-18-54-13,18 54 14,-18-36-14,70 35 14,-34 0-14,-89-52 13,89 70-13,-36-36 14,0 19-14,18-36 14,-71 18-9,36 35-5,34-18 14,-105-35-14,88 53 13,-52-18-13,34 1 14,-52-1-14,17 18 14,-17 0-14,70 0 13,-18 0-13,-34 0 20,34 0-20,1 35 14,35-17-14,-18 35 14,17-18-14,-52 1 13,88-36-13,-70 70 14,70-70-14,-53 53 13,71-18-13,-36-17 14,1 53-8,-18-36-6,52 0 13,-17-17-13,-17-1 14,17 36-14,18-17 13,-18-1-13,35 0 14,-17 0-14,17-17 14,1 17-14,17-17 20,-36 0-20,19 17 13,17 0-13,-36 0 14,19-17-14,17 35 14,0-18-14,-18 1 13,-17-1-13,17-18 14,1 54-14,17-36 14,-18 18-9,18 35-5,-18-70 13,18 70-13,-35 18 14,35-53-14,0 35 14,0 18-14,0-53 13,0 35-13,0-35 14,0 35 1,0 0-10,0-17-5,0 17 14,0 0-14,0 1 13,0-1-13,0 35 14,0-52-14,0 17 14,0 0-14,0-17 13,0 17-13,0-53 14,18 0-9,-1 1-5,1 17 14,0-53 16,-1 0-15,18 0 0,-35-18-1,18 0 456</inkml:trace>
    </iact:actionData>
  </iact:action>
  <iact:action type="add" startTime="359037">
    <iact:property name="dataType"/>
    <iact:actionData xml:id="d20">
      <inkml:trace xmlns:inkml="http://www.w3.org/2003/InkML" xml:id="stk20" contextRef="#ctx0" brushRef="#br0">2205 18150 0</inkml:trace>
    </iact:actionData>
  </iact:action>
  <iact:action type="add" startTime="390885">
    <iact:property name="dataType"/>
    <iact:actionData xml:id="d21">
      <inkml:trace xmlns:inkml="http://www.w3.org/2003/InkML" xml:id="stk21" contextRef="#ctx0" brushRef="#br0">2205 18150 0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2:45:07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19">
    <iact:property name="dataType"/>
    <iact:actionData xml:id="d0">
      <inkml:trace xmlns:inkml="http://www.w3.org/2003/InkML" xml:id="stk0" contextRef="#ctx0" brushRef="#br0">6579 5997 0,'18'0'185,"17"0"-170,36 18-14,-36-18 14,53 0-14,-17 0 13,17 17-7,-35-17-6,35 0 14,18 0 0,-18 0-14,0 0 14,-35 0-14,0 0 14,35 0-14,-35 0 13,0 0-13,-18 0 14,-17 0-9,17 0-5,-17 0 14,0 0 1,-1 0 99,19 0-83,-1 0-17,18 0-8,35 18-6,-17 0 14,-1-18-14,-17 0 13,-18 0-13,-17 0 14</inkml:trace>
    </iact:actionData>
  </iact:action>
  <iact:action type="add" startTime="18790">
    <iact:property name="dataType"/>
    <iact:actionData xml:id="d1">
      <inkml:trace xmlns:inkml="http://www.w3.org/2003/InkML" xml:id="stk1" contextRef="#ctx0" brushRef="#br0">28892 8872 0,'-17'0'100,"-1"0"-78,18-17-21,-35-1 14,17-17 0,18 17-14,-17-17 14,-19 0-14,1-18 14,17 53-14,1-53 13,-18 17-13,17 36 14,0-17-9,1-1-5,-1 18 14,18-17-14,-18-1 14,1 0-14,-1 1 13,18-1-13,-18-17 14,18 17-14,-35-17 14,35 17-14,-17 1 13,17-1-7,0-17 8,0-1 1,0-17 0,0 36-15,0-18 13,0 17-13,0 0 14,0-35-14,0 36 13,0-54-7,0 53-6,0-17 14,0 0-14,17 0 14,-17-1-14,18-17 13,-1 36-13,-17-18 14,0 17-14,36 0 13,-36-17-13,0 17 14,0 1-9,17-1-5,-17 0 14,18 1 1,17-18-15,-35 17 13,18 18 2,0-18-15,17-17 14,0 0 0,0 17-8,-17-17-6,35-18 13,-18 53-13,18-53 14,-53 35-14,35-17 14,18 17-14,-35 1 13,17-1-13,1 0 14,16-17-14,-16 18 20,17 17-20,-18 0 14,0-36-14,18 36 13,-18 0-13,18 0 14,18-17-14,17 17 14,0 0 0,0 0-14,1 0 14,-19 0-9,1 0-5,-18 0 14,-36 0-14,36 0 14,-35 0-14,17 0 13,18 0 2,-35 17 0,-1-17-15,19 18 13,34 17-7,-70-17-6,53-1 13,-18-17-13,1 53 14,-1-35-14,0 0 14,36 52-14,-18-35 13,17 36-13,71 17 14,-35 0-14,-18-52 20,18 52-20,-53-70 14,0 34-14,-35-34 13,-1-18 2,-17 18 0,0-1-15,0 1 13,0 17 2,0-17-10,0 17 10,0 0 0,0-17-15,-17 35 13,-1-18 2,18-17-1,0 17-14,-35 1 21,-1-1-21,1-18 13,0 36-13,0-17 14,-18-1-14,-18 18 13,-35 0-13,53-18 14,-35 53-14,-18-35 14,18 0-14,-18 35 13,36 0-8,-18-35-5,52 0 14,-70-17-14,54 16 14,-1-16-14,0-1 13,53-17-13,-18-18 14,0 0 85,-34 0-84,-54-18-15,18 0 20</inkml:trace>
    </iact:actionData>
  </iact:action>
  <iact:action type="add" startTime="21120">
    <iact:property name="dataType"/>
    <iact:actionData xml:id="d2">
      <inkml:trace xmlns:inkml="http://www.w3.org/2003/InkML" xml:id="stk2" contextRef="#ctx0" brushRef="#br0">27058 8696 0,'-35'0'216,"17"0"-201,-35-35-14,0 35 14,-17-18-14,34 0 13,-16 1-13,-19-19 14,36 36-14,17 0 14,0-17-9,1-1-5,-1-17 14,-17 17-14,17 1 13,18-19-13,-35 19 14,17-19-14,18 19 14,-17-1-14,-1-35 13,0 18-13,1 0 20,17 17-20,-18-35 14,18 36-14,0-36 14,0 35 0,0 0-14,-18-35 14,18 36 1,0-36-1,0 35 7,0-17-21,0 17 14,0 1 1,0-19-1,0 19-14,0-19 14,18-16-14,0 16 20,-1 19-20,1-36 14,17 17-14,1-16 13,-36 34-13,17-17 14,19-1-14,-19 1 13,1 35-13,-1-53 14,1 35-14,35-17 14,-35 18-9,-1-1-5,36 18 14,-18-18-14,36-17 14,-18 17-14,-35 1 13,34 17-13,19-36 14,35 19-14,-71-1 13,53 1-13,18-19 21,-35 19-21,-18 17 13,0-18-13,-1 0 14,-16 18-14,-1 0 13,18 0-13,-35 0 14,-1 0-14,19 0 14,-19 0 7,1 0-7,-1 0 1,1 0 0,0 0-15,-1 0 13,1 18-13,0 0 14,-1-1-14,-17 1 14,18 17-9,0 0 10,17-17-15,-18 17 13,-17 1 2,0-19 0,18 1-15,0-18 13,-1 18 2,-17-1-10,0 1 10,0-1 0,0 1-15,18-18 13,-18 18 2,0-1-15,0 19 14,0-1 7,0-17-7,35 17-14,-35-17 14,0-1-14,0 18 0,0 18 13,0-17 2,0 17-15,18-53 13,-18 52 2,0-16-10,0-1-5,0 0 14,0 18-14,0-18 13,0 1-13,0-19 14,0 36-14,-18-17 14,18-1-14,0 0 13,-17 18-13,-1-18 21,18 18-21,-35-35 13,17 17 2,0 0 0,18-17-1,0 0 1,0-1-1,-17 1-8,-1 0 8,1-1-14,-1 19 14,-35 16 1,35-34-15,-35 53 13,36-54 2,-36 19-15,18-1 14,-1-17-9,19-1-5,-1 1 13,-17-1 2,17 1 0,-17-18 215,0 0-230,-18 0 0,-36 0 19,72 0-19,-36 0 14,35 0-14,-35 0 14,36 0-14,-1 0 13,0 0 40,1 0 178,-1 0-217,-17 0-14,17 0 14,1 0 16,-1 0 123,0 0-138,-17 0-15,35-18 13,-18 1 9,1 17-8,17-18 1,-18-17 216,0 17-216,18 1 6,0-1-7</inkml:trace>
    </iact:actionData>
  </iact:action>
  <iact:action type="add" startTime="59570">
    <iact:property name="dataType"/>
    <iact:actionData xml:id="d3">
      <inkml:trace xmlns:inkml="http://www.w3.org/2003/InkML" xml:id="stk3" contextRef="#ctx0" brushRef="#br0">27164 8872 0,'-35'-17'62,"-1"17"-47,19-18-8,-1 18-6,-35-18 14,18 18 1,17-17-15,1-1 13,-19 1-13,19-1 13,-19 0-13,1 1 14,17-1-14,1 0 14,-36-17-9,18 17 10,-18 18-15,53-17 14,-53-19-14,35 1 13,1 35-13,-36 0 14,35-35-14,0 17 13,1 1-13,-1 17 14,0-36-8,1 19 8,-1 17-14,18-18 14,-18 0 16,18 1 7,-17-1-23,17-17 1,0 17-15,-18-17 14,1 17-14,17-17 13,0-18-13,0 36 14,0-19 1,0 1-10,0 0-5,0-1 14,0 1-14,0-18 13,0 18-13,0 17 14,0-52-14,0 34 14,0 1-14,0 0 13,0-18-13,0 35 14,17-35-9,-17 18-5,0 18 14,35-19-14,-35 19 14,0-1-14,18-17 13,0 17-13,-18 0 14,17-17-14,1 0 13,0 17-13,-1-17 21,1-18-7,0 18-14,-1 35 14,-17-18-14,18-17 13,0 35 2,-1-18-15,1-17 14,-1 35 0,1-18-8,0-17 8,-1 35-14,1-18 14,0 1 1,-1 17-15,1-18 13,0 0 2,-1 1 0,1 17-10,17-18 10,-17 18-15,17 0 13,36 0-13,-36 0 14,18-35-14,0 35 14,-18-18-14,0 18 13,-17 0-13,35 0 20,-36 0-20,19-17 0,-19 17 13,19 0-13,-19 0 14,1 0 0,0 0-14,34 0 14,-34 0-14,0 0 13,-1 0-13,1 0 21,0 0-7,35 17 1,-36 1 0,36 0-1,-35-18 1,35 17-15,-53 1 13,17-1-7,36 1 9,-35 17-15,-18-17 13,35 0-13,0 17 14,-17 0-14,0 0 13,-1-17-13,1 0 14,0 17 7,-1-17-21,-17-1 29,18 1-29,0 0 14,-18-1 1,17 1-15,-17-1 13,0 1-13,0 0 14,18 35 7,-1-53-21,-17 17 14,0 19-14,18-36 13,-18 17-13,0 1 14,0 0-14,0-1 14,18 18-14,-18-17 13,0 0-7,0-1 8,0 36 1,0-35 0,0 17-15,0 0 29,0 18-15,17-17 8,-17-19-8,0 1 17,0 0 5,18 17-22,-18-18 1,0 1 0,0 17-1,0-17-14,0 17 14,0-17 1,0 0-10,-18 17-5,1 0 14,-19 0 0,19 1-14,17-19 14,0 19-14,-18-1 13,-17 0-13,17-17 14,1-1-14,17 19 14,-36-1-9,1 0 25,17 1-15,1-36 0,-1 17-15,1 1 13,-1-18 2,0 17-10,1 1 10,-19-18-15,1 18 13,-18 17 2,35-17 0,1-1-15,-36 1 13,35 17-13,-35-17 14,18 17-9,17-35 10,1 0-1,-1 18-14,-17-1 14,17-17 116,1 0-108,-1 36-22,0-36 29,1 0-29,-19 0 29,19 0-29,-36 0 29,35 0 224,1 0-223,-1 0-8,0 0-22,1 0 13,-19 0 49,19 0-48,-1 0 7</inkml:trace>
    </iact:actionData>
  </iact:action>
  <iact:action type="add" startTime="72031">
    <iact:property name="dataType"/>
    <iact:actionData xml:id="d4">
      <inkml:trace xmlns:inkml="http://www.w3.org/2003/InkML" xml:id="stk4" contextRef="#ctx0" brushRef="#br0">26229 8696 0,'18'0'147,"17"0"-146,-17 0 13,-1 0-7,18 0-6,1 0 13,17 0-13,-18 0 14,18 0-14,17 0 14,-52 0-14,53 0 13,-1 0-13,-52 0 14,52 0-14,1 0 13,-1 0-7,-17 0 9,18 0-15,0 0 13,-1 0-13,-52 0 14,35 0-14,17 0 13,-52 0-13,35 0 14,-36 0-14,36 0 14,-17 0-9,-1 0-5,0 0 14,-17 0-14,17 0 14,0 0-14,1 0 13,-1 0-13,18 0 14,17 0 1,-52 0-15,53 0 13,-19 0-7,-16 0-6,34 0 13,-17 0 2,-18 0-15,36 0 14,0 0-14,-1 0 13,-35 0-13,36 0 14,0 0-14,-54 0 13,54 0-7,-18 0-6,-18 0 14,18 0-14,0 0 13,-18 0-13,18 0 14,0 0-14,0 0 14,0 0-14,0 0 13,17 0-13,-17 0 14,-18 0-9,36 0-5,-18 0 14,35 0-14,-53 0 14,54 0-14,-19 0 13,18 0-13,0 0 14,1 0 1,-1 0-15,0 0 13,36 0-7,-36 0-6,0 0 13,18 0-13,-18 0 14,0 0-14,0 0 14,1 0-14,-37 0 13,19 0-13,-53 0 14,-1 0-14,19 0 14,-19 0-9,1 0-5,-1 0 14,1 0-14,0 0 13,17 0 2,0 0 0,36 0-1,-36 0 1,-17 0-10,-1 0-5,19 0 14</inkml:trace>
    </iact:actionData>
  </iact:action>
  <iact:action type="add" startTime="75929">
    <iact:property name="dataType"/>
    <iact:actionData xml:id="d5">
      <inkml:trace xmlns:inkml="http://www.w3.org/2003/InkML" xml:id="stk5" contextRef="#ctx0" brushRef="#br0">3898 9966 0,'0'-18'131,"18"1"-130,35 17 14,17 0-14,-17 0 14,0 0-9,35 0-5,18 0 13,-18 0-13,1 0 14,34 0-14,-17 0 13,17 0-13,1 0 14,-36 0-14,0 0 14,-17 0 0,-18 0-8,-18 0-6,35 0 14,-34 0-14,-1 0 13,0 0-13,18 0 14,-35 0-14,35 0 13,-18 0-13,0 0 14,18 0-14,0 0 14,0 0-9,18 0-5,-1 0 14,1 0-14,-18 0 13,17 0-13,1 0 14,-36 0-14,53 0 14,-17 0-14,17 0 13,35 0 2,1 0-10,17 0-5,-17 0 14,-1 0-14,-35 0 14,0 0-14,1 0 13,-1 0-13,18 0 14,-53 0-14,-18 0 14,0 0-14,-17 0 13,-1 0 9,19 0 177,52 17-185,18-17-14,17 18 14,-35-18-14,36 0 13,-71 0-13,17 0 14,-34 0-14</inkml:trace>
    </iact:actionData>
  </iact:action>
  <iact:action type="add" startTime="84836">
    <iact:property name="dataType"/>
    <iact:actionData xml:id="d6">
      <inkml:trace xmlns:inkml="http://www.w3.org/2003/InkML" xml:id="stk6" contextRef="#ctx0" brushRef="#br0">21414 9966 0,'17'0'200,"1"18"-199,17-18 14,0 0 0,18 0-14,-35 0 14,35 0-14,-35 0 14,17 0-14,0 0 13,18 0 2,0 0-10,-35 17 10,-1-17 0,18 0-15,1 36 13,-1-36-13,0 17 14,1-17-14,-1 0 14,35 18-14,-34-18 20,17 0-20,0 0 13,-36 0-13,54 0 14,-36 0-14,0 0 14,-17 0-14,0 0 13,-1 0-13,1 0 14,-1 0-14,36 0 14,-35 0-9,0 0-5,17 0 13,0 0-13,-17 0 14,0 0-14,-1 0 14,18 0-14,1 0 13,17 0 2,-36 0-1,36 0-8,-18 0-6,18 0 14,0 0-14,0 0 13,-18 0-13,36 0 14,-18 0-14,0 0 13,17 0-13,-17 0 14,18 0-14,-18 0 14,17 0-9,1 0-5,-53 0 14,34 0-14,-16 0 13,-1 0 2,-17 0-15,-1 0 130,19 0-130,-19 17 20,1-17-6,17 0-14,0 0 14,36 0-14,-18 0 14,-18 0-14,18 0 13,-35 0-13,17 0 14,-17 0 1</inkml:trace>
    </iact:actionData>
  </iact:action>
  <iact:action type="add" startTime="102261">
    <iact:property name="dataType"/>
    <iact:actionData xml:id="d7">
      <inkml:trace xmlns:inkml="http://www.w3.org/2003/InkML" xml:id="stk7" contextRef="#ctx0" brushRef="#br0">26635 9984 0,'17'17'116,"1"1"-101,0-18-8,-1 35-6,19-17 14,-1-1 0,-18 1-14,-17 0 14,36-1-14,-19-17 13,1 0-13,0 18 14,17 0 1,-17-1-10,-1-17 9,18 0 1,-17 0-15,53 36 14,-18-36 0,-36 17 1,36-17-15,-18 0 13,1 0-7,-1 0-6,-17 18 14,17-18-14,0 0 13,0 17-13,-17-17 14,35 0-14,-35 0 13,52 18-13,-52-18 14,17 0 1,-17 0-10,-1 0-5,36 0 14,0 0-14,0 0 13,0 0-13,18 0 14,17 0-14,0 0 14,18 18-14,-18-18 13,0 0 2,-52 17-10,16-17-5,19 18 14,-53-18-14,17 0 14,-17 0-14,-1 0 13,1 0 2,17 0-15,0 0 14,1 0-14,-1 0 13,18 0-7,0 0-6,-18 0 13,18 0-13,-35 0 14,35 0-14,-36 0 14,1 35-14,17-35 29,-17 0-15,-1 0-8,1 0-6,0 0 14,17 0 0,-17 0 1,-1 0-15,1 0 14,35 0-14,-18 0 29,88 0-24,-52 0-5,-18 0 0,-18 0 13,53 0-13,-52 0 14,17 0-14,-36-17 13,19 17-13,-1-18 14,0-17 0,-17 35 7,17 0-21,-17 0 14,-1 0 1,1 0-15,35-18 13,0 0 2,-36 18-15,19 0 13,-1 0-13,0-35 14,18 35-8,-18 0-6,1 0 13,34 0-13,-34-17 14,-1 17-14,0 0 13,-17 0-13,35-18 14,-36 18-14,19 0 14,-1 0-14,18 0 20,0-35-20,35 35 13,-53 0-13,18-18 14,-18 18-14,1 0 14,-1-18-14</inkml:trace>
    </iact:actionData>
  </iact:action>
  <iact:action type="add" startTime="105614">
    <iact:property name="dataType"/>
    <iact:actionData xml:id="d8">
      <inkml:trace xmlns:inkml="http://www.w3.org/2003/InkML" xml:id="stk8" contextRef="#ctx0" brushRef="#br0">1940 11395 0,'53'0'84,"0"0"-68,-35 0-15,35 0 13,-18 0-13,0 0 14,0 0 0,54 0-14,-19 0 14,-52 0-14,52 0 14,1 0-9,-18 0-5,0 0 14,17 0-14,-17 0 13,-35 0-13,52 0 14,1 0-14,-36 0 14,18 0-14,0 0 13,-18 0-13,36 0 14,17 0 7,-17 0-21,-36 0 0,0 0 12,36 0-12,-36 0 14,18 0 1,35 0-15,-52 0 13,52 0-13,-18 0 14,1 0-9,-18 0-5,0 0 14,17 0-14,-17 0 14,35 0-14,-17 0 13,17 0-13,-35 0 14,35 0-14,0 0 14,1 0-14,-37 0 13,37 0-7,-72 0-6,54 0 13,-1 0-13,-52 0 14,53 0-14,-18 0 14,-18 0-14,35 0 13,1 0-13,17 0 14,0 0 0,1 0-8,-1 0-6,18 0 14,-54 0-14,1 0 13,0 0-13,-35 0 14,17 0-14,-17 0 13</inkml:trace>
    </iact:actionData>
  </iact:action>
  <iact:action type="add" startTime="161808">
    <iact:property name="dataType"/>
    <iact:actionData xml:id="d9">
      <inkml:trace xmlns:inkml="http://www.w3.org/2003/InkML" xml:id="stk9" contextRef="#ctx0" brushRef="#br0">6191 11448 0,'36'0'1,"-19"0"13,1 0-13,17 0 14,0 0-14,54 17 36,-54-17-22,-18 0-14,19 0 30,-19 0-16,1 0 1,0 0-10,-1 0 10,1 0-1,17 0-14,-17 0 14,-1 0-14,19 0 14,-19 0-14,1 0 14,35 0 0,0 18-8,-35-18 8,17 0 1,-18 0-15,1 0 14,17 0-14,1 0 13,17 0-13,-36 0 14,54 0-14,-54 0 13,19 0-7,-1 0-6,0 0 14,0 0-14,-17 0 13,17 0 2,-17 0-15,0 0 0,-1 0 12,1 0-12,35 0 30,-35 0-25,-1 0-5,36 0 14,-35 0-14,35 0 14,-36 0-14,19 0 13,-1-18-13,0 18 14,-17 0 0,-1 0-14,1 0 14,17-17-8,-17 17-6,17 0 13,18-18 2,-35 18 0,17 0-15,-17 0 13,-1 0-13,1 0 14,0-18-14,35 18 20,-36 0-20,18 0 14,-17 0-14,35 0 13,-35 0-13,-1 0 14,36 0-14,-18 0 13,-17 0-13,0 0 14,-1 0-14,36 0 14,-35 0-9,17 0-5,0 0 14,1 0-14,-1 0 13,18 0-13,-35 0 14,35 0-14,-18 0 14,0 0-14,0 0 13,18 0-13,-35 0 20,0 0-20,17 0 14,0 0-14,-17 0 14,17 0-14,-17 0 13,17 0-13,-17 0 14,-1 0 1,1 0 121,-1 0-136,1 0 14,17 0 1,-17 0-15,35 0 13,-18 0 2,1 0 6</inkml:trace>
    </iact:actionData>
  </iact:action>
  <iact:action type="add" startTime="168084">
    <iact:property name="dataType"/>
    <iact:actionData xml:id="d10">
      <inkml:trace xmlns:inkml="http://www.w3.org/2003/InkML" xml:id="stk10" contextRef="#ctx0" brushRef="#br0">4004 14111 0,'35'0'162,"-17"0"-146,17 0-15,53 35 14,-17-35-9,52 18-5,-34-18 14,-1 0-14,0 18 13,0-18-13,-17 0 14,-1 0-14,-17 0 14,0 0-14,0 0 13,-18 0-13,1 0 14,17 0-8,-1 0-6,1 0 13,0 0-13,18 0 14,-18 0 0,17 0-14,-17 0 14,18 0-14,-18 0 14,35 0-14,-18 0 13,19 0-7,-54 0-6,18 0 13,-18 0-13,18 0 14,-35 0-14,35 0 14,-18 0-14,0 0 13,18 0-13,0 0 14,-35 0-14,35 0 14,-18 0-9,0 0-5,36 0 14,-1 0-14,-35 0 13,54 0 2,-19 0-15,1 0 14,-18 0-14,35 0 13,-35 0-13,35 0 14,-17 0-9,-1 0-5,-52 0 14,52 0-14,1 0 14,-53 0-14,52-18 13,-17 18-13,-35 0 14,35 0-14,-18 0 14,0 0-14,0 0 13,36 0-7,-53 0-6,52 0 14,1 0-14,-18 0 13,0 0-13,17 0 14,18-18-14,-17 1 13,17 17-13,-17-18 14,17 18-14,-18-35 14,1 35-9,-1-18 10,-17 18-15,-17 0 13,17 0-13,17-17 14,-52 17-14,35 0 14,35 0-14,-53 0 13,18 0-13,18 0 14,-18 0-9,-1 0-5,37 0 14,-19 0-14,18 0 13,-17 0-13,-18 0 14,35 0-14,0 0 13,-35 0-13,35 0 14,18 0 1,-53 0-10,35 0-5,-17 0 14,17 0-14,-35 0 14,0 0-14,17 0 13,-34 0-13,34 0 14,-17 0-14,35 0 13,-17 0-13,17 0 14,-17 0-8,17 0-6,18 0 13,0 0-13,-18 0 14,35 0-14,-35 0 13,18 0-13,0 0 14,18-18-14,52 18 14,-88 0-14,0-35 13,71-1-7,-71 36-6,89 0 13,-107 0-13,36 0 14,-35 0-14,17-17 14,-53 17 0,18 0-14,-18 0 14,36 0-14,17 0 14,-17 0-9,17 0-5,0 0 14,0 0-14,0 0 13,-17 0-13,-18 0 14,-18 0-14</inkml:trace>
    </iact:actionData>
  </iact:action>
  <iact:action type="add" startTime="172109">
    <iact:property name="dataType"/>
    <iact:actionData xml:id="d11">
      <inkml:trace xmlns:inkml="http://www.w3.org/2003/InkML" xml:id="stk11" contextRef="#ctx0" brushRef="#br0">17551 13988 0,'17'0'131,"36"0"-130,18-18 0,-1 18 13,36 0-13,-18 0 13,71 0-13,-53 0 20,70 0-20,-17 0 14,-18 0-14,18 0 14,-53 0-14,53 0 13,-71 0-13,0 0 14,0 0-14,-35 0 14,18 0-14,-36 0 13,0 0-7,18 0-6,-35 0 13,52 0-13,1-18 14,-54 18-14,54 0 14,-36 0-14,18 0 13,-35 0-13,52 0 14,-17 0-14,-17 0 20,52 0-20,0 0 14,-17 0-14,-1 0 13,1 0-13,-54 0 14,1 0-14,0 0 13,-1-17-13,1-1 14,17 18 23,0 0-37,18 0 13,-35 0 2,35 0-15,-35 0 13,17-18 2,-18 18-15,1 0 20,17 0-20,-17 0 14</inkml:trace>
    </iact:actionData>
  </iact:action>
  <iact:action type="add" startTime="175399">
    <iact:property name="dataType"/>
    <iact:actionData xml:id="d12">
      <inkml:trace xmlns:inkml="http://www.w3.org/2003/InkML" xml:id="stk12" contextRef="#ctx0" brushRef="#br0">22878 13988 0,'53'0'122,"-18"0"-106,18 0-15,0 0 13,17 0-13,-17 0 14,18-18-14,17 18 13,0 0-13,-17 0 14,17 0-9,-18 0-5,1 0 14,-18 0-14,35 0 14,-17 0-14,-1 0 13,-52 0-13,52 0 14,1 0-14,-18 0 13,0 0-13,17 0 21,18 0-21,1 0 13,-1 0-13,18 0 14,-18 0-14,-35 0 13,0 0-13,17 0 14,18 0-14,-17 0 14,-18 0-14,18 0 13,17 0-8,-18 0-5,18 0 14,-35 0-14,36 0 14,16 0-14,-52 0 13,36 0-13,-1 0 14,-18 0-14,54 0 14,-36 0-14,-35 0 20,70 0-20,-34 0 13,34 0-13,-35 0 14,36 0-14,-36 0 14,-18 0-14,36-18 13,-35 18-13,-1 0 14,19-35-14,-1 35 13,-18 0-7,-17 0-6,18 0 14,17 0-14,0 0 13,0 0-13,18 0 14,18 0-14,-19 0 14,-34 0-14,-18 0 13,-18 0-13,-17 0 20,0 0-5</inkml:trace>
    </iact:actionData>
  </iact:action>
  <iact:action type="add" startTime="206388">
    <iact:property name="dataType"/>
    <iact:actionData xml:id="d13">
      <inkml:trace xmlns:inkml="http://www.w3.org/2003/InkML" xml:id="stk13" contextRef="#ctx0" brushRef="#br0">16334 13988 0,'53'0'254,"-18"0"-238,18 0-15,17 0 13,-17 0-13,18 0 14,-18 0-14,0 0 13,-36 0-7,36 0-6</inkml:trace>
    </iact:actionData>
  </iact:action>
  <iact:action type="add" startTime="211254">
    <iact:property name="dataType"/>
    <iact:actionData xml:id="d14">
      <inkml:trace xmlns:inkml="http://www.w3.org/2003/InkML" xml:id="stk14" contextRef="#ctx0" brushRef="#br0">20867 13952 0,'17'0'46,"19"0"-24,-1 0-21,0 0 14,1 0 1,16 0-15,1 0 0,-17 0 12,-1 0 3,18 0-15,-36 0 14,54 0-14,-18 0 13,-18 0-7,-17 0 9,17 0-15,-17 0 13,-1 18 2,19-18 215,-1 0-208,-17 0-22,-1 0 13,19 0 2,-19 0-15,1 0 13</inkml:trace>
    </iact:actionData>
  </iact:action>
  <iact:action type="add" startTime="217385">
    <iact:property name="dataType"/>
    <iact:actionData xml:id="d15">
      <inkml:trace xmlns:inkml="http://www.w3.org/2003/InkML" xml:id="stk15" contextRef="#ctx0" brushRef="#br0">4286 13776 0,'-53'0'100,"36"0"-85,-19 0-14,19 0 14,-19 0-14,-16-35 14,16-1-14,-34 1 13,52 0-8,-35-18-5,18 53 14,-18-53-14,35 35 13,18 1 2,0-1 15,0 0-15,0 1-10,0-1-5,0-17 14,0-18 1,0 18-1,0-18-14,0 0 14,0 18 1,0-1-1,36 1-8,-36 17-6,17-17 13,19 0-13,-19 17 14,-17 1 1,0-1-1,18 0-14,17-17 14,-17 17-14,-18 1 14,35-19-9,-17 19-5,-1-1 14,36-35-14,-35 53 13,35-53-13,-36 18 14,19 17-14,-1-17 14,18 0-14,0 0 13,-36-1-13,19 36 14,-1-17-9,-35-1-5,18 0 14,-1 18-14,1 0 14,0-17 0,34-1-14,-34 0 0,0 18 13,17-17-13,0 17 13,-17 0 9,0 0-22,17-18 13,-18 18 2,1 0 0,17 0 37,-17 0-52,0 0 13,17 18 2,-17-1-15,-18 1 13,35 0-13,0 17 14,-17-17-14,-18-1 14,17 1 7,-17 0-21,18-1 29,-18 1-29,0 0 13,18 34 2,-18-16 0,0 17-15,0-36 14,0 19-9,0-19-5,0 36 13,0-18-13,0 18 14,0-35 1,0 17-15,0-17 13,0-1 2,0 36 6,0-35 9,-18 17-15,18-17-1,-18-18-14,-17 53 14,35-18-14,-17-17 14,-1-1-9,-17 19-5,17-1 14,0-17 1,1-1-15,-1 19 13,0-19 2,1-17-15,17 18 13,-18-18-13,0 0 14,-17 17-8,18-17-6,-54 36 13,-17-36 2,53 0-15,-54 0 13,1 0-13,-18 17 14,53 1-14,36-18 14,-36 18-14,35-1 20,1 1 142</inkml:trace>
    </iact:actionData>
  </iact:action>
  <iact:action type="add" startTime="250137">
    <iact:property name="dataType"/>
    <iact:actionData xml:id="d16">
      <inkml:trace xmlns:inkml="http://www.w3.org/2003/InkML" xml:id="stk16" contextRef="#ctx0" brushRef="#br0">18097 13758 0,'-17'0'200,"-18"-17"-184,-1-1-10,-70-35 10,106 35-15,-88-34 13,35 16-13,-17-34 14,17 34-14,0-16 0,18 34 12,17-17-12,-17-18 14,17 0 1,0 0-10,1 18-5,17-18 14,-35-18-14,17 36 13,0-36-13,1-17 14,17 53-14,-53-53 14,53 17-14,-18 18 13,0 0-13,18 0 20,0-17-20,0 17 14,0 18-14,0-36 14,0 53-14,0-17 13,0-18-13,36 36 0,17-36 13,-18 0-13,18 17 14,0-16 0,88-19-8,-53 18-6,18 18 13,53-71-13,-54 88 14,19-70-14,-1 70 14,36-70-14,18 35 13,-72 18-13,54 17 14,-71 1-14,18-18 20,-71 35-20,54 0 0,-19 0 13,1 0-13,17 0 13,-53 0-13,53 17 14,1 18-14,-1 18 14,0-17-14,0 34 13,-17-17 2,-1-18-10,71 54-5,-35-1 14,18-53-14,34 89 14,37-36-14,-107-53 13,53 53-13,-53-70 14,0 52-14,-70-70 14,-1 18 7,-17 0-21,0-1 13,0 36-13,0-18 14,0 18-14,36 18 13,-36 17-13,0 18 14,0-18-14,0 36 14,0-36 0,0 0-8,0 0-6,0-17 13,0-36-13,0 36 14,0-1-14,0-35 14,0 18-14,0 18 13,-36-36-13,-16 18 14,-19-18-14,18 18 14,-53 0-9,36 0-5,-89 53 14,88-71-14,-34 18 13,52-18-13,-18-17 14,53 17-14,-17-17 14,18-18 0</inkml:trace>
    </iact:actionData>
  </iact:action>
  <iact:action type="add" startTime="252194">
    <iact:property name="dataType"/>
    <iact:actionData xml:id="d17">
      <inkml:trace xmlns:inkml="http://www.w3.org/2003/InkML" xml:id="stk17" contextRef="#ctx0" brushRef="#br0">25241 14111 0,'-17'0'15,"-1"0"1,0 0-15,-17-18 13,17 18-13,-35 0 14,18-35-9,18 18-5,-19-1 14,-17 0-14,18-17 14,0 17 1,17 1-15,-17-19 13,0 19-13,17-1 14,0-17-14,1 35 20,-19-35-20,19 17 13,-18 0-13,-1-17 14,19-18-14,-36 0 14,35 0-14,-35 0 13,18-17-13,0 35 14,-1-1-14,36 19 13,-17-1-7,-1-17 9,18 17-15,0 0 29,0-17-29,0 18 14,0-19 0,0 1-14,0 17 20,0-17-20,0 0 14,0-1-14,0-34 14,0 35-14,0-36 13,0 18-13,0 0 14,0-17-14,0 34 13,0-16-13,0-1 14,0 35-9,18-53-5,-1 1 14,19 35-14,-19-1 14,1 19-14,17-36 13,0 17-13,-17-16 14,17-1-14,-17 35 13,0 0-13,17-35 21,0 18-21,-17 18 13,17-1-13,0-35 14,-17 53-14,53-53 13,-54 35-13,1 1 14,52-1-14,-52 18 14,53-35-14,-54 35 13,18-18-7,71 1-6,-70 17 14,17-36-14,17 19 13,1-1-13,-18 18 14,17-18-14,-17 18 13,35 0-13,-17 0 14,-18 0-14,35 0 14,-35 0-9,17 0 10,1 0-15,-1 36 14,-34-36-14,17 17 13,17 1-13,-17 0 14,35 17-14,-17 0 13,70 36-13,35-1 14,-52-17-8,17 0-6,-53 0 13,18-35-13,0 52 14,-36-52-14,-34-18 14,-19 17 0,-17 1-14,0 0 14,18-18 7,0 17-21,-1 54 14,1-71 0,-1 70 1,1-17 0,-18 0-15,53 0 13,-35 18-13,35 35 14,-36-53-9,36 17-5,-18 1 14,-17-1-14,0 1 14,52 35-14,-70-89 13,0 19-13,0 16 14,0-34-14,18 0 13,-18-1-13,0 36 14,0-17-8,0-19-6,0 18 13,0 18-13,0-35 14,0 35-14,0-35 13,0-1 2,0 36-15,0-35 0,-18 52 13,-17-17 1,35-17-8,-35-1-6,-18 35 14,35-52-14,-17 17 13,0 18-13,-1-18 14,19-17-14,-19 17 13,1-17-13,0 0 14,-18-1-14,-53 19 20,36-19-20,-19 1 0,-69-1 13,-1 36-13,18-35 13,-71 17-13,89-17 14,-89 17-14,124-17 14,-36 17-14,18-35 13,18 0 2,0 0-10,17 0-5,36 0 14,-18 0-14,18 0 14,0 0-14,17 0 13,-17 0-13,17 0 14,1 0-14,-19 0 14,19 0-14,-1 0 13,-17 0-7,17 0-6,0 0 13,-17-17-13,18-1 14,-36 0-14,35 18 14,0 0-14,-35-35 13,18 17-13,0 1 14,-18 17-14,-18-53 20,-34 17-20,-72-34 14,71 35-14,-17-36 13,17 36-13,35 35 14,19-18-14,16-17 13,19 17 124,17-17-91,0 17-46,17 1 29</inkml:trace>
    </iact:actionData>
  </iact:action>
  <iact:action type="add" startTime="263974">
    <iact:property name="dataType"/>
    <iact:actionData xml:id="d18">
      <inkml:trace xmlns:inkml="http://www.w3.org/2003/InkML" xml:id="stk18" contextRef="#ctx0" brushRef="#br0">17057 14199 0,'-18'0'153,"1"0"-138,-19-17 1,-17 17-15,0-36 14,18 36-14,-35-17 13,17-1-13,17 0 20,-34-17-20,35 35 14,-18 0-14,17-35 14,-34 0 0,35-1-14,-1 19 14,1-1-14,-36-17 14,-52-36-14,35 18 13,-71-17-7,-17-36-6,87 53 13,-34 0-13,52 0 14,36 36-14,17-1 14,18 0 0,0 1 23,0-19-22,0 19-15,0-1 13,0-17-13,0 0 14,0 17-14,0-17 14,0-18 0,0 17-14,18-17 14,35-52-9,-53 52-5,0-18 14,18 18-14,17-17 14,0 34-14,-17 1 13,-1-18-13,36 0 14,-35 36-14,17-36 14,1 0-14,-1 18 13,18-18-7,0 17-6,-18 19 13,36-54-13,-19 71 14,-16-53-14,17 18 14,17 0 0,-17 17-14,35-17 0,-35 35 13,18-35 1,-18 35-8,-36-18-6,19 18 14,-19 0 0,1 0-14,0 0 14,34 18 32,-16-1-41,-1 18-5,-35 18 14,53 0-14,17 53 13,-34-71-13,-19 1 14,36 52-14,-35-53 14,0 18 0,35 18-14,-53-36 0,17 18 19,1 17-19,-18 1 14,0-18-14,17 0 14,-17-36-14,0 19 13,18 17-13,-18-18 14,18 0-14,-1 36 14,19-18-14,-19-18 13,1 0-8,0 0-5,-18-17 14,35 17-14,-18 1 14,1-1 0,17 0 1,-35-17 21,0-1-21,0 1-15,0 17 14,0 1 0,-17-36-14,-1 53 14,0-36-14,1 1 13,-1 17-13,1 0 14,-1 1-8,18-19 8,-18 1 1173,1-18-1172,-1 35 0,0-17-1,1-18 16,-19 0 54,19 18-84,-1-18 98,-17 0-83,0 35 6,-1-35-6,19 0 46,-1 0-40,0 0 72</inkml:trace>
    </iact:actionData>
  </iact:action>
  <iact:action type="add" startTime="271194">
    <iact:property name="dataType"/>
    <iact:actionData xml:id="d19">
      <inkml:trace xmlns:inkml="http://www.w3.org/2003/InkML" xml:id="stk19" contextRef="#ctx0" brushRef="#br0">23407 13776 0,'-18'0'169,"1"0"-154,-1 0 16,-17 0-15,17 0-10,0-18 10,-17 1-15,17-19 14,-17 19 0,-18-1-14,0-17 14,18 0-14,17 17 14,-52-35-14,52 53 20,18-18-20,-35-17 13,17 35-13,18-18 14,-17 1-14,-1-18 14,18 17 0,-18-17 1,18-1 0,0 19-10,-17-19-5,17 19 14,0-1-14,0-17 13,-18 0-13,18 17 14,0 0-14,0 1 14,0-19-14,0 19 13,0-19 2,0 19-10,0-1 26,0-17-31,0 0 13,0 17 2,18 0-15,-1 1 13,1-1-13,17-35 14,-35 36-8,36-19-6,16 1 13,-52 17-13,53-35 14,-35 53-14,-18-17 13,18-18-13,-1 17 14,1 0 1,0 1 6,-1-1-7,18 18 1,-35-18 0,18 18-15,17 0 13,1-17-13,-1 17 14,-17-18 1,-1 18-10,19 0-5,-19 0 0,1 0 13,17 0-13,0 0 13,18 0-13,-35 0 14,35 0-14,-18 0 14,0 18-14,-17-18 13,35 35-13,-35-17 14,17-1-9,0-17-5,18 36 14,-53-19 1,18 1-1,-1-18-14,-17 17 14,0 1 1,0 0-1,18 35-8,-18-36-6,35 1 13,-35 17-13,18 0 14,-18 1-14,0-19 14,0 36-14,18-35 13,-18 0-13,0-1 14,0 18-14,35 1 14,-35-19-9,0 1-5,0 35 13,0-18 2,0 1-15,0-19 14,0 1 0,0 17-14,0-17 14,0-1-14,0 1 13,0 0-7,0-1-6,0 19 29,0-19-29,0 1 29,0-1-29,0 1 14,0 0-14,0 17 14,0-17-9,0-1-5,0 19 14,-18-1 16,1-35 0,-1 17-30,18 1 20,0 0-20,-18-18 14,18 17-14,-17 19 13,-1-36-13,18 17 14,-18-17 1,1 0-15,-1 0 13,0 0 9,1 0-8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2:49:54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03">
    <iact:property name="dataType"/>
    <iact:actionData xml:id="d0">
      <inkml:trace xmlns:inkml="http://www.w3.org/2003/InkML" xml:id="stk0" contextRef="#ctx0" brushRef="#br0">2681 6156 0</inkml:trace>
    </iact:actionData>
  </iact:action>
  <iact:action type="add" startTime="3351">
    <iact:property name="dataType"/>
    <iact:actionData xml:id="d1">
      <inkml:trace xmlns:inkml="http://www.w3.org/2003/InkML" xml:id="stk1" contextRef="#ctx0" brushRef="#br0">3404 8273 0,'36'0'178,"-1"0"-163,0 0-8,18 17-6,0-17 14,-35 0-14,52 0 13,1 18-13,-1-18 14,-52 0-14,52 0 13,1 0-13,17 0 14,-70 0-14,52 35 14,1-35-9,-18 18-5,0-18 14,0 0-14,-18 17 14,36-17-14,-36 18 13,18-18-13,0 35 14,-36-17-14,54-18 14,-36 0-14,36 0 13,17 18 9,-18 17-22,1-35 0,0 18 12,70 17-12,-71-35 14,36 17-14,-35-17 13,17 36 2,18-36-15,-53 0 0,35 0 19,-53 0-19,36 0 14,-54 0-14,36 0 13,-35 0-13,17 0 14,0 0-14,1 0 13,-19 0 2,54 17-15,-36-17 14,18 0-9,0 18-5,-18-18 14,36 0-14,17 0 13,0 0-13,-17 0 14,17 0-14,0 0 14,-53 0 0,36 0-14,-1 0 14,-52 0-9,35 0-5,18 0 14,-54 0-14,54 0 14,-36 0-14,0 0 13,1 0-13,-1 0 14,0 0-14,0 0 14,1 0-14,-1 0 13,-17 0-7,-1 0-6,19 0 13,16 0-13,-16 0 14,-19-18-14,36 18 14,18 0-14,-18-17 13,17 17-13,19-18 14,34 0-14,-35 18 20,18-35-20,17 0 14,-34 35-14,34-18 13,-88 18-13,54 0 14,16 0-14,-52 0 13,36 0-13,34 0 14,-35 0-14,71-17 14,-106 17-9,70-36-5,-70 19 13,18 17-13,-54-18 14,1 18-14,0 0 45,-1 0-45,1-35 36,17 35-36,-35-18 13,18 1-13,53 17 14,-36 0 1,-18-18-15,1 0 13</inkml:trace>
    </iact:actionData>
  </iact:action>
  <iact:action type="add" startTime="6714">
    <iact:property name="dataType"/>
    <iact:actionData xml:id="d2">
      <inkml:trace xmlns:inkml="http://www.w3.org/2003/InkML" xml:id="stk2" contextRef="#ctx0" brushRef="#br0">11324 8343 0,'53'0'46,"0"0"-39,-18 0 8,1 0 1,-1 0-15,18 0 14,17 0-14,-17 0 13,18 0-13,35 0 14,17 0 1,-35 0-10,0 0-5,36 0 14,-1 0-14,1 0 13,17 0-13,-53 0 14,53-53-14,-35 53 14,0-17-14,-18 17 13,0 0-13,1 0 14,16-18-9,-52 18-5,18 0 14,17 0-14,-35 0 14,35 0-14,-17 0 13,-18 0-13,17 0 14,-17 0-14,-18 0 14,1-18-14,17 18 20,-36 0-20,54-35 13,-18 35 2,0-18-15,0 18 14,52-17-14,-34 17 13,-18 0 2,-18-18-15,53 18 13,-17 0-7,17 0-6,-17 0 14,-18 0-14,-18 0 13,35 0-13,-52 0 14,35 0-14,17 0 13,-52 0-13,35 0 14,-35 0-14,35 0 20,-1 0-20,1 0 14,36 0-14,-19 0 13,18 0-13,-17 0 14,17 0-14,-53 0 14,54 0-14,16 0 13,-16 0-13,-36 0 14,17 0-8,1 0-6,-36 0 13,0 0-13,0 0 14,1 0-14,-1 0 13,18 0-13,-35 0 14,34 0-14,-16 0 14,17 0-14,17 0 13,18 0-7,-17 0 8,0 0-14,17 0 14,0 0-14,-35 0 0,17 0 13,1 0 1,-18-17-14,-18-1 14,0 18-14,1 0 14,-19 0 7,1 0-21,0 0 44,-1 0-14,1 0-24,17 0 9,-17 0-15,-1 0 13,19 0-13,-19-18 14,1 18-14,35 0 14,-35 0 0,17 0 86,-18 0-64,1 0-21,0 0 31,-1 0-46,1 0 13,17 0-7,-17 18-6,0-18 14,17 0 1,-17 0-15</inkml:trace>
    </iact:actionData>
  </iact:action>
  <iact:action type="add" startTime="20343">
    <iact:property name="dataType"/>
    <iact:actionData xml:id="d3">
      <inkml:trace xmlns:inkml="http://www.w3.org/2003/InkML" xml:id="stk3" contextRef="#ctx0" brushRef="#br0">22913 8555 0,'18'0'84,"34"0"-68,1 0-15,36 0 13,34 0-13,1 0 14,52 0-14,-35 0 13,71 0-13,-1 0 14,-17 0-9,18 0-5,0 0 14,-18 0 1,-18 0-15,-52 0 13,-36 0-13,0 0 14,-53 0-14,1 0 14,-19 0 38,18 0-37,1 0-15,17 0 13,-18 0-13,35 0 14,-17 0-14,0 0 13,-35 0-7,0 0-6,-1 0 14</inkml:trace>
    </iact:actionData>
  </iact:action>
  <iact:action type="add" startTime="22617">
    <iact:property name="dataType"/>
    <iact:actionData xml:id="d4">
      <inkml:trace xmlns:inkml="http://www.w3.org/2003/InkML" xml:id="stk4" contextRef="#ctx0" brushRef="#br0">2134 10019 0,'18'18'78,"0"-18"6,-1 0-68,18 0 6,1-18-6,-1 18-15,0-18 0,-17 18 12,53 0-12,-36 0 14,0 0-14,36 0 14,-36 0-14,35 0 14,-17 0-14,0 0 13,18 0-7,-18 0-6,-18 0 13,36 0 2,-36 0-15,53 0 13,-53 0-13,18 0 14,-17 0-14,16 0 14,19-35-14,-18 35 13,-18 0-7,0 0-6,18 0 13,0 0-13,-17 0 14,34 0-14,-17 0 14,-18 0-14,36 0 13,35 0 2,-18 0-15,0 0 14,-17 0-9,17 0-5,-18 0 14,19 0-14,-1 0 13,0 0-13,0 0 14,0 0 1,18-35-15,-35 35 13,-18 0-13,0-18 14,0 18-9,-18-35-5,-35 17 14,35 18-14,-17 0 14,-1-18 0,19 18 1,-19 0-15,36 0 14,-18 0-14,36 0 13,-36 0-7,36 0-6,-1-35 13,-17 35-13,-35 0 14,53-17 1,-54 17-15,18 0 13</inkml:trace>
    </iact:actionData>
  </iact:action>
  <iact:action type="add" startTime="24521">
    <iact:property name="dataType"/>
    <iact:actionData xml:id="d5">
      <inkml:trace xmlns:inkml="http://www.w3.org/2003/InkML" xml:id="stk5" contextRef="#ctx0" brushRef="#br0">3369 9772 0</inkml:trace>
    </iact:actionData>
  </iact:action>
  <iact:action type="add" startTime="27035">
    <iact:property name="dataType"/>
    <iact:actionData xml:id="d6">
      <inkml:trace xmlns:inkml="http://www.w3.org/2003/InkML" xml:id="stk6" contextRef="#ctx0" brushRef="#br0">3510 9913 0,'0'-18'116,"-18"18"-115,1 0 13,-1 0 2,-17 0-15,0 0 13,-54 0-13,54 0 14,-35 0-14,17 0 14,-18 0-9,18 0-5,-17 0 14,34 0-14,1 0 13,0-35-13,0 35 14,17-18 1,0 1-1,1 17 1,17-18-10,-36 1-5,19-1 30,17 0 0,0 1 0,-18-1-24,0 0 8,1 1-14,17-1 14,0 0 1,0-17 15,0 18-9,-18 17-21,18-18 14,0 0 0,0 1-14,0-1 14,0 0-14,0 1 14,0-19 0,0 1 8,0 18-22,0-1 13,0-17 2,18 17-1,-18 0 17,0-17-31,17 17 20,-17 1 10,0-19-30,0 19 29,18-18-29,0-1 30,-1 19-25,-17-1 25,18-17-30,0 35 14,17-36 1,-35 19-1,18 17-14,-1-53 14,36 18-9,-35 17 10,17-17 0,-17 17-15,-1 18 13,1-18-13,0 1 29,-1 17-14,1-18 7,0 18 8,-1 0-16,18 0 1,-17-17-15,0 17 20,35 0-5,-36 0-15,54 0 0,-18 0 12,-18 0-12,0 0 14,1 0 1,-1 17-15,-18-17 13,1 18 55,0-18-68,-18 17 14,0 1-14,0 0 13,0 35 2,35-36-10,-35 1 10,0 17-15,0-17 0,18 35 12,-18-18-12,0 0 14,0 1-14,17 16 14,-17-16 0,0 17-14,18-18 14,-18-17-8,0 17-6,0 18 13,0-36-13,18 19 14,-1-1-14,-17-17 14,0 17 0,0-17 1,0-1 6,0 1-6,0-1-1,0 1 1,0 17 0,0-17-1,-17-18 1,-1 18-10,0 17 10,18-17 0,-17-1-15,-1 1 13,0-1 2,1 19 21,-1-36 26,0 0 507,1 0-555,-1 0-14,1 0 30</inkml:trace>
    </iact:actionData>
  </iact:action>
  <iact:action type="add" startTime="45114">
    <iact:property name="dataType"/>
    <iact:actionData xml:id="d7">
      <inkml:trace xmlns:inkml="http://www.w3.org/2003/InkML" xml:id="stk7" contextRef="#ctx0" brushRef="#br0">2910 9719 0,'0'35'284,"0"-17"-268,0 0 0,0 17-1,0-18 186,0 1-116,0-36 765,0 1-829,0-18-5,0 17 84,0 0-84,0-17 0,18 17-15,0 1 29,-18-1-15,17 0 240,1 18-240,0 18 1,-1 17 6,-17-17 72,0 17-88,0-17 10,0 0-15,-17 34 14,-1-52 0,0 36 1,18-19-15,-17 1 14,17 0 69,-18 17-68,18-17 22</inkml:trace>
    </iact:actionData>
  </iact:action>
  <iact:action type="add" startTime="48444">
    <iact:property name="dataType"/>
    <iact:actionData xml:id="d8">
      <inkml:trace xmlns:inkml="http://www.w3.org/2003/InkML" xml:id="stk8" contextRef="#ctx0" brushRef="#br0">3087 9666 0,'-18'18'269,"18"-1"-253,-17 1 15,17 0 16,0-1-25,0 1-6,0 0-1,0-1 17,0 1-17,0-1-8,0 1-6,-18-18 29,18 35 218,18-17-226,-1-18-7</inkml:trace>
    </iact:actionData>
  </iact:action>
  <iact:action type="add" startTime="50534">
    <iact:property name="dataType"/>
    <iact:actionData xml:id="d9">
      <inkml:trace xmlns:inkml="http://www.w3.org/2003/InkML" xml:id="stk9" contextRef="#ctx0" brushRef="#br0">3334 9684 0,'-18'0'185,"0"0"-170,1 0 1,-1 0-15,1 17 45,-1 1-24,18 0 25,-18-1-46,1 1 45,17 0 39,0-1-48,0 1-21,0-1 69,17-17-70,19 0 1,-19 0 0,1 0-1,-1 0-14,1 0 14,0 0-9</inkml:trace>
    </iact:actionData>
  </iact:action>
  <iact:action type="add" startTime="52943">
    <iact:property name="dataType"/>
    <iact:actionData xml:id="d10">
      <inkml:trace xmlns:inkml="http://www.w3.org/2003/InkML" xml:id="stk10" contextRef="#ctx0" brushRef="#br0">3263 9790 0,'0'-18'263,"18"18"-241,-1-18-6,19-17-15,-1 17 29</inkml:trace>
    </iact:actionData>
  </iact:action>
  <iact:action type="add" startTime="54215">
    <iact:property name="dataType"/>
    <iact:actionData xml:id="d11">
      <inkml:trace xmlns:inkml="http://www.w3.org/2003/InkML" xml:id="stk11" contextRef="#ctx0" brushRef="#br0">3634 9613 0,'0'18'53,"0"-1"-22,17 1-15,1 0 22,0-1-23,-18 1-14,0 0 14,0-1 1,35 19-15,-18-1 29,-17-18-8,18 1-21,-18 0 29,0-1-14,0 1 15,0 0-9,0 17 25,0-17-9,-18-18-23,1 0 70,-18 0-54,17 0-30,0 0 14,1-36 16,17 19-30,0-19 20,0 19-20,-36-19 14,36 19 1,0-1-15,0 1 13,0-1 2,0-17 15,18 17-24,17-17 24,-17 17-15,0 0 15,-1 1-9,1-1 9,-1 18-30,1 0 14,0 0-14,35-17 13,-18 17 2,0 0-15,-17 0 14,17-18-9,-17 18 9,-1 0 70,1 0-69,17 0 15,-17 18-30,-18 17 29,0 0-8,0 0-6,0-17 0,0 0-1,0-1-14,0 1 14,0 0-14,0 17 29,0-18-23,-18 1 8,18 0-14,-17-1 14,-1-17 0,0 0 1,1 18 0,-1-18-1,0 0 8,-17 18-22,18-18 13,-1 0-13,0 0 14,-17 17-14,0-17 13,-1 0 2,1 0-1,-18 18-8</inkml:trace>
    </iact:actionData>
  </iact:action>
  <iact:action type="add" startTime="75961">
    <iact:property name="dataType"/>
    <iact:actionData xml:id="d12">
      <inkml:trace xmlns:inkml="http://www.w3.org/2003/InkML" xml:id="stk12" contextRef="#ctx0" brushRef="#br0">6209 9825 0,'18'0'68,"34"0"-36,-34 0-31,17 0 13,1 0-13,-1 0 14,0 0-14,18 0 13,-18 0-7,1 0 9,-19 0-15,1 0 13,17 0-13,36 0 14,-36 0-14,18 0 13,18 0-13,-19 0 14,37 0-14,-36 0 14,35 0-9,-18 0-5,18 0 14,1 0-14,-1 0 14,35 0 0,-34 0-14,34 0 0,36 0 13,-53 0-13,52 0 13,-17 0 2,18 0-9,18 0-6,-72 0 13,19 0-13,-1 0 14,1 0-14,-1 0 13,-17 0-13,18 0 14,-36 0-14,0 0 14,-17 0-14,17 0 13,-18 0-7,-17 0-6,0 0 13,0 0-13,-18 0 14,18 0-14,-17 0 14,34 0 0,-35 0-14,18 0 0,18 0 13,-18 0 2,-18 0-10,36 0-5,-1 0 14,-52 0-14,52 0 13,-17 0-13,-35 0 14,35 0-14,-36 0 14,54 0-14,-36 0 13,1 0-13,34 0 14,-35 0-9,18 0-5,18 0 14,-36 0-14,53 0 14,-17 0-14,-18 0 13,0 0-13,35 0 14,-18 0-14,19 0 14,-36 0-14,70 0 20,-70 0-20,70 0 13,-34 0-13,-1 0 14,35 0-14,18 0 14,-17 0-14,-1 0 13,1 0-13,-36 0 14,53 0-14,-17 0 14,-1 0-9,1 0-5,52 0 13,-53 17-13,89 19 14,-71-1-14,106-17 13,-70-1-13,-1 36 14,-17-53-14,-36 18 14,-70 0 0,-18-18-8,1 0-6,-19 0 399,36-36-384,-18 1-15,18-18 13,0 0-13,-17 18 14,34 17-14,-35-17 14,-35 17 0</inkml:trace>
    </iact:actionData>
  </iact:action>
  <iact:action type="add" startTime="122583">
    <iact:property name="dataType"/>
    <iact:actionData xml:id="d13">
      <inkml:trace xmlns:inkml="http://www.w3.org/2003/InkML" xml:id="stk13" contextRef="#ctx0" brushRef="#br0">16387 11448 0,'52'0'131,"19"0"-115,17 0-1,0 0-14,36-18 14,-18 0-9,0 18-5,-1-17 14,-34 17-14,-53-18 14,17 0-14,0 18 14,-17 0-14,-1 0 67,1 0-67,17 0 13,-17 0 2,0 0-1,34 0-14,-34 0 14,17 0-14,-17 0 14,0 0-14,17 0 4,-17 0 11</inkml:trace>
    </iact:actionData>
  </iact:action>
  <iact:action type="add" startTime="149340">
    <iact:property name="dataType"/>
    <iact:actionData xml:id="d14">
      <inkml:trace xmlns:inkml="http://www.w3.org/2003/InkML" xml:id="stk14" contextRef="#ctx0" brushRef="#br0">6756 11483 0,'-36'0'37,"1"0"-21,-18 0-15,0 0 14,36-35 0,-1 35 1,0-18 6,18 0-6,0 1-15,-35-19 13,17 1 2,1 18-15,-1-1 13,1-17-13,-1-1 14,0 36-14,1-53 14,-1 36-9,0-1-5,-17-35 14,35 36-14,-35-19 14,17 19-14,1-1 13,-1 0-13,0 1 14,18-1 0,-17-17 1,-36-18-9,53 35 8,0 1 1,0-19-15,0 19 14,0-1 0,0 0-14,0 1 14,0-1-14,0 1 20,0-19-20,0 19 29,0-1-29,0 0 14,0 1-14,0-1 13,0-17-13,0 17 14,0 0-14,0-17 20,0 0-5,17 35-1,1-18-14,17-17 14,-17 17-14,52-35 14,1 18-14,35-18 13,-18 0-13,18 0 14,17 1-9,-52 34-5,35-17 14,17-1-14,-17 19 14,-53 17-14,0-36 13,35 19-13,-17-1 14,17 18-14,0 0 14,18 0-14,-53 0 20,35 0-20,-18 0 0,19 0 12,-19 0 3,36 0-15,18 0 14,-36-18-14,35 18 13,36-35-13,-36 18 14,54-1-14,-1 18 14,-52 0-9,52-18-5,-35 18 14,36 0-14,-19-17 14,1-19-14,-18 19 13,18 17-13,-18 0 14,-17 0-14,-19 0 13,19 0-13,-36 0 14,71 0-9,-71 0-5,35 0 14,-34 0 0,34 0-14,-17 0 14,88 0-14,-53 0 14,35-18-14,-17 0 13,53-17-13,0 0 14,-71 0-9,17 17-5,-16 0 14,52-35-14,-89 53 14,19-17-14,-1-1 13,-17 18-13,-18-17 14,53 17-14,-17 0 14,-36 0-14,18-36 13,-18 36-7,0 0-6,18 0 13,0 0-13,17 0 14,54 0-14,-54 0 14,1 0 0,17 0-14,-88 0 14,17 0-14,-34 0 13,-1 0-7,0 0-6,-17 18 14,17 0-14,0 17 13,-17-18-13,0 1 14,-1-18-14,19 53 14,-19 0 0,-17-35-14,18 17 14,17 0-9,-17 36-5,-1-18 14,1 52-14,35 1 14,-18-18-14,18-35 13,-18 18-13,1-36 14,-36-17 1,17-1-15,1-17 13,-18 36 8,0-19 10,0 36-17,0-35 1,-53 52-15,18 1 13,17-18-7,-17 0-6,-18 17 14,18-17-14,-1 36 13,1-37-13,0-16 14,0 34-14,17-52 13,0 0-13,18 17 14,-17-18 1,-19 1-10,36 0-5,-17-1 14,-18 1 0,17 17-14,-35 1 14,35-19-14,-35 1 14,-35 17-14,53-17 13,-18 35-13,18-36 14,-36 1-9,18 17-5,18-17 14,-18 0-14,-17 52 14,34-70-14,-52 18 13,17-1-13,1 19 14,-18-19-14,17 1 14,1 0-14,-19-18 20,1 0-20,-88 0 13,17 0-13,-17 0 14,-1 0-14,36 0 14,-18 0-14,-17 0 13,35 0-13,-35 0 14,17 0-14,18 0 13,17 0-7,54 0-6,-19 0 14,1 0-14,-35 0 13,35-36-13,-18 36 14,-18-35-14,36 35 13,0-18-13,0 18 14,-36 0-14,-17 0 20,18 0-20,-1 0 14,36 0-14,-35 0 13,34 0-13,19 0 14,-18 0-14,-36 0 14,71 0-14,-35 0 13,-18 0-13,53 0 14,-35 0-8,0 0-6,-36 0 13,1 0-13,-53 0 14,17-17-14,-18-36 13,89 53-13,-71 0 14,54 0-14,-19 0 14,36 0-14,-36-18 13,1 1-7,35 17 8,17-18-14,-17 18 14,0-35-14,53 35 14,-36-18-14,18 18 13,18 0-13,-18 0 14,-18 0-14,54-18 14,-36 18-9,18 0-5,-36 0 14,36-17-14,-36 17 14,1-18-14,-1 0 13,53 18-13,-52-17 14,17 17-14,18 0 13,-1 0 8,1 0 57,17 0-78,-17 0 13,-35 0-7,52 0-6,-35 0 14,35 0-14,-34 0 13,16 0 2,19 0-1,-1 0 17,-17 0 52,-1 0-83,1 0 13,0 0-7,0 0-6,-18 0 14,35 0-14,-35 0 13,35 0-13,18-18 168</inkml:trace>
    </iact:actionData>
  </iact:action>
  <iact:action type="add" startTime="155774">
    <iact:property name="dataType"/>
    <iact:actionData xml:id="d15">
      <inkml:trace xmlns:inkml="http://www.w3.org/2003/InkML" xml:id="stk15" contextRef="#ctx0" brushRef="#br0">22119 11430 0,'18'0'106,"-36"18"-90,-17-18 0,-53 0-15,35 17 13,-18-17-13,1 0 14,-19 0-14,72 0 14,-54 0-14,54 0 13,-1 0-7,0 0-6,1 0 13,-1-17-13,18-19 14,0 19 1,-18-36-15,-17 0 14,18 0-14,-1 53 13,-35-88-13,53 52 13,-71-34-7,54 17-6,-19 35 14,1-52-14,18 17 13,-1 18-13,0-36 14,18 53 1,0-52-15,0 17 13,0 18-13,0-18 14,0-18-9,0 36-5,0-36 14,53-17-14,-35 53 14,70-71-14,-88 71 13,35 0-13,1-18 14,-1 0-14,18 0 14,-36 35-14,36 18 13,-17-35-7,17 0-6,-1 17 13,-16-17-13,34 17 14,1 0-14,35-17 14,-18 17-14,71-34 13,-36 16-13,1 19 14,-1-1 0,-52 0-8,17 18-6,-35 0 14,-18 0-14,36 0 13,-36 0-13,0 0 30,0 0-30,-35 18 13,18 0-13,0-1 14,-1 1-9,-17 17-5,18-17 14,-18-1-14,18 1 13,-18 0-13,0 17 14,17 0-14,-17 18 14,0 18 0,18-54 1,-18 54-10,0-18-5,0-18 14,0 36-14,0-36 14,0 0-14,0 18 13,0 0-13,0-18 14,0 18-14,0 0 14,0 18-14,-18-54 13,18 36-7,0-17-6,0-1 13,0 0-13,0-17 14,0-1-14,0 1 14,0 0-14,18 35 13,-1-18 2,1 0 6,17-17-6,-35-1-15,18 19 14,0-36 0,-18 17 16,17 19-15,1-1 6,-18-17-6,18-18-1,-18 17-14,0 1 14,17-1-14,-17 1 14,18 0 7,0-1-21,-1 1 14,-17 0 0,18-18 1,17 17-15,0-17 13,1 18-13,17-18 14,-18 0-14,18 0 13,17 0-7,-52 0-6,35 0 14,-18 0-14,-17-18 13,17 1 2,-35-1-1,0-17-14,0 17 14,0-17-14,0 17 14,0-17-9,0 17-5,0-17 14,0 17-14,0 1 13,0-36-13,0 18 14,0-1-14,18-34 14,-1 34 0,-17 1-14,0-18 14,36-17-9,-36 52-5,17-17 14,1-1-14,0-16 14,17-1-14,-18 17 13,-17 19-13,18-36 14,35-35-14,-35 88 14,-1-53-14,36 0 13,-35 35-7,-1-17 8,19 17-14,-19 1 0,1-1 13,17 0 2,-17 18-15,17 0 13,36 0-13,-18 0 0,0 0 13,35 0 2,18 0-10,-18 0-5,0 0 14,0 0-14,0 0 13,1 0-13,-1 0 14,-18 0-14,19 0 14,-19 0-14,-17 18 13,35 0-13,18 17 20,-71 0-20,71 0 0,-88 1 13,35-1-13,-18-35 14,0 35-14,-35-17 13,36 0-13,-1 17 14,-18-18 0,-17 1-14,18-18 14,35 53-8,-53-35-6,18-1 13,-1 1-13,19 17 14,-19 0-14,1-17 13,-18 0-13,17-18 14,19 35-14,-19-17 14,1-1-14,0 19 13,-18-19-7,17 19 9,-17-1-15,18 18 13,-18-36-13,0 36 14,0-17-14,35 34 13,-17 36 2,-18-53-15,0-18 14,0 18-9,0-18-5,0-17 14,0 35-14,0-35 13,0 17-13,0 18 14,-18-18-14,1 18 14,-54 17-14,36-34 13,-53 17-13,35-18 14,-18-17-9,1-1-5,17 18 14,-71-17-14,-35-18 14,-52 35-14,17-17 13,0 17-13,17 1 14,1-19-14,0 1 14,-19 35-14,72-36 20,-53-17-20,35 0 13,-18 0-13,53 0 14,-53 0-14,18 0 14,-35 0-14,-36 0 13,-17 0-13,35-35 14,17 18-14,54 17 20,-1-18-20,36-17 0,0 35 12,17-18-12,18 18 14,36 0-14,-1 0 83,-17 0-83,17 0 13,1 0-13,-1 0 14,0 0 255,1-18-255,-1-17-14,0 0 14,1 17 1,-1-17-15,1 17 13,-36-35 2,35 36-10,18-19 10,-35 19 0</inkml:trace>
    </iact:actionData>
  </iact:action>
  <iact:action type="add" startTime="162105">
    <iact:property name="dataType"/>
    <iact:actionData xml:id="d16">
      <inkml:trace xmlns:inkml="http://www.w3.org/2003/InkML" xml:id="stk16" contextRef="#ctx0" brushRef="#br0">3687 12771 0,'-18'-18'231,"-35"18"-215,-18-18-15,-17 1 14,-71 17-14,18-18 13,-35-35 2,70 53-10,18 0-5,35-18 14,35 18-14,1 0 14,-1 0-14,18-35 60,0 18-54,0-1 8,0-17-14,0 17 14,0-17 1,0 17-15,0-17 13,0 17-13,0-17 14,0-18-14,0 35 20,0-52-20,0 52 14,0-52-14,0 17 13,18 0-13,-1 17 14,-17 1-14,0-35 13,18 17-13,17 17 14,-17 1-14,0-18 14,-1 18-9,18 0-5,1-1 14,17-17-14,53-17 14,-71 52-14,35-52 13,-34 70-13,52-36 14,-35-16-14,35 34 13,-18 0-13,72-52 21,-54 52-21,-18 0 13,1 18-13,35-17 0,-36-1 13,1 18 1,-36 0-14,36 0 14,-18 0-14,-18 0 14,0 0 0,0 18-8,-17-1 9,17 1-15,-17 0 13,17 17-13,1 0 14,-19-35-14,18 53 14,-17-53-14,0 18 13,-1 35-13,1-36 20,-18 19-20,18-1 14,-18 18-14,17-18 13,-17 0-13,0-17 0,0 35 13,0-18 2,0 18-1,0 0 1,0-35-9,0-1-6,0 19 13,0-19-13,0 1 14,-17 17-14,-1-17 13,18-1 18,-18 1-16,18 0 5,0-1-20,0 19 29,-17-19-29,17 19 14,-18-19-14,0 1 14,1-1-14,-1 19 20,18-19-20,0 1 14,0 17 0,0-17 16,0 0-15,0-1 0,18 18-10,-1-17-5,19 0 14,-19-1-14,36 19 14,0-19-14,-18 19 13,1-19-13,-19 1 14,36-18 0,-17 35-14,-19-17 14,19-1-8,-19 1 39,1 0-45,17-1 14,-17-17 1,-1 0-15,1 0 13,0 0-8,17 0-5,-17 0 14,-1 0 1,18 0-1,-17 0 1,-18-17 15,0-19-24,0 1 8,0 0 1,0 17-15,0 1 14,0-19-14,-18 19 13,18-36-13,0 17 14,0 19-14,-17-18 14,17-1-9,-18-34-5,1 70 13,17-36-13,0 19 14,0-1-14,0-17 14,0 17-14,0 1 13,-18-36-13,18 35 14,0-17 7,0 17-21,0-17 14,18 0 0,-18 17 1,17-17-15,1-1 14,17 19-14,0-1 13,18 0-13,-17 1 14,-1-1-9,53-17-5,-70 17 14,35 1-14,17-1 13,-17 18-13,18 0 14,17-35-14,-53 35 13,-17 0-13,35 0 14,0-18 1,-18 18-10,0 0-5,36 0 14,-18 0-14,-18 0 13,35 0-13,-17 0 14,53 0-14,-53 0 14,35 18-14,36-18 13,-18 17-13,-1-17 14,1 18-9,-35-18-5,35 0 14,-36 0-14,-52 0 14,35 0-14,-18 0 13,0 0-13,-17 0 14,17 0-14,18 35 14,18-17 6,-54-18-20,36 18 14,0-1-14,18 18 14,-36-17-14,-17-18 13,52 18-13,-52-1 14,52 1-14,-17 0 14,18-1-14,-36-17 13,18 18-7,-35-18-6,-1 0 13,-17 18-13,18-1 14,0-17 1,-1 18 15,-17 35-9,0 0-6,0-18-1,0 18 1,0-35-15,-17 70 14,-19-35-14,-34 0 13,35-1-13,-18-16 14,35-1-9,-35 0-5,35-35 14,-52 53-14,17-35 13,0 35-13,0-18 14,0-17-14,0 17 14,18-35 0,17 18-14,-17-1 20,0-17-20,0 0 14,-18 36-14,-18-36 14,0 0-14,-17 17 13,0-17-13,0 18 14,-18-1-14,53-17 13,0 36 9,-17-19-22,-1 1 0,36-18 0,-18 0 11,-18 18-11,1-18 14,17 0-14,-35 17 13,52 1-13,1-18 14,-35 18-14,17-18 14,17 0-14,-17 0 20,-17 0-20,35 0 13,-36 0-13,-88 0 14,89 0-14,-1 0 14,-17 0-14,-53 0 13,53 0-13,0 0 14,-1 0-14,36 0 14,-35-18-9,18 18-5,-1-18 14,36 1-14,0 17 13,-1-36-13,-17 19 14,36 17 1,-19 0-15,36-18 13,-35 18-13,-18-18 14,0 1 7,0-1-21,36 18 14,-18 0-14,-18-17 13,35-1-13,-53 0 14,54 1-14,-1 17 13,-17 0-13,0-18 14,17 18-8,0-18 8,1 18 17,-36 0-1,35-17-30,-17 17 20,17 0-6,1 0-14,-19-18 14,1 18 1,-18 0-15,35 0 13,-52-18-13,35 18 14,17 0-14,0 0 20,1 0-20</inkml:trace>
    </iact:actionData>
  </iact:action>
  <iact:action type="add" startTime="187884">
    <iact:property name="dataType"/>
    <iact:actionData xml:id="d17">
      <inkml:trace xmlns:inkml="http://www.w3.org/2003/InkML" xml:id="stk17" contextRef="#ctx0" brushRef="#br0">20743 11501 0,'0'-18'131,"-17"18"-116,-1 0 1,-17 0-15,17 0 14,0 18-14,-17-18 0,18 0 19,-1 0-5,-17 0-14,17 0 14,-35 0-14,35 0 14,-34 0-14,34 0 13,-17-18-13,-18 18 14,17-18-14,1-17 13,18 35-7,-19 0-6,19-18 14,-1 1-14,0-1 13,1 0-13,-1 1 14,0-1-14,18-17 13,0 17 2,-35 1-15,35-1 0,-18 0 19,1-35-19,17 18 14,-35 0 0,17 17-14,18 1 14,-18-19-14,1 36 14,17-17-14,-18-19 13,18 1 2,-18 17-10,18 1-5,0-1 14,0 1-14,0-19 13,0 19 2,0-1-15,0-35 14,0 35-14,0-52 13,0 52-13,0-35 20,0-17-20,0 52 14,18-35-14,0 18 14,-1 17-14,-17-17 13,18 17-13,17-17 14,0-18 1,-17 18-15,0 17 13,-1 18-7,1 0-6,0-17 13,17-1-13,18-17 14,-18 17 1,18 0-15,-18 18 13,1-17-13,34-18 14,-17 35-14,0-18 20,0 0-20,0 1 14,0-1-14,0 0 13,-36 18-13,19 0 14,-19 0-14,1 0 14,17 0 0,-17 0 54,-1 0-53,19 0-15,-1 36 13,0 17 9,-17-18-22,0-18 13,-1 19 2,-17-19 0,0 19-1,0-19 1,0 1-1,0 0-8,0 17-6,0 18 14,0 0 0,0-36 1,0 1-15,0 35 13,0 0 2,0-36-15,0 1 14,0 17-9,0-17 10,0 0-15,0 17 14,0 0-14,0 0 13,0-17-13,0 35 14,0-18-14,-17-17 13,-1 35-13,18-18 14,0-17-8,0 17-6,-18 0 13,18-17-13,-17 35 14,17-36 0,-36 1-14,36 17 14,-17 1 1,17-19 0,-18 19-10,-17-1 9,17-17-14,1-1 29,-19 18-14,19-35-15,17 18 14,-18 0-14,0-18 13,1 17-7,-1 1-6,-17 0 14,17-1 0,0 1 1,-17 0-15,18-1 13,-1-17-13,0 18 14,1 17-14,-1-35 14,0 35-9,1-17-5,-1-18 14,0 0 1,-17 35 15,18-35-16,-1 0-14,18 18 14</inkml:trace>
    </iact:actionData>
  </iact:action>
  <iact:action type="add" startTime="205061">
    <iact:property name="dataType"/>
    <iact:actionData xml:id="d18">
      <inkml:trace xmlns:inkml="http://www.w3.org/2003/InkML" xml:id="stk18" contextRef="#ctx0" brushRef="#br0">23530 11501 0,'-35'0'147,"-18"-18"-132,18 0-14,35 1 14,-53-1-9,18 0-5,35 1 14,-18-1-14,-17-17 14,17 17-14,18-17 14,0 17-14,-18-35 13,18 36-13,-35-36 14,17 17-14,1-34 20,-1 35-20,-17-18 13,35 17 2,-18 1-15,1-18 14,17 36 0,-18-54-14,-17 36 14,35 17-14,-18 1 13,18-36-7,-18 17-6,18-17 14,0 36 0,0-36-14,-17 35 14,17-35 0,0 36-14,0-36 14,0 35-14,0-17 20,0 17-20,0 1 0,0-36 13,0 35-13,0-17 13,0 17-13,17 0 14,19-17 1,-19 18-15,-17-1 13,36-35-13,-1 18 0,0 17 19,36-17-19,-54 17 14,36 0-14,0 1 14,-17-18-14,34 17 13,-17 0-13,-18-17 14,36 17-14,-1 1 14,-17-1-14,-17-17 13,34 35-7,18 0-6,-17-18 13,-18 18-13,17-17 14,-17 17-14,18 0 14,-36-36-14,36 36 13,-54 0-13,54-17 14,-1 17-14,1-18 20,-36 18-20,36-18 14,-1 18-14,1-35 13,17 35-13,-35-18 14,35 18-14,0-17 14,-52 17-14,17 0 13,0 0-13,17-18 14,-35 18-9,1 0-5,34 0 14,-17 0-14,-18 0 13,36 0-13,-36 0 14,36 0-14,-36 0 14,18 0-14,18 0 13,-54 0-13,54 0 20,-1 0-20,-52 0 14,52 0-14,-17 0 14,-35 0 0,0 0-14,-1 0 14,1 0 23,0 0-23,17 0 1,-18 0-15,1 0 14,17 0-14,-17 0 13,0 0-13,52 35 14,-52-35 0,0 0-8,17 18 9,-18-18-15,19 0 13,34 18-13,-34-18 14,-1 35-14,0-35 14,36 18-14,-54-18 13,36 17-13,-18-17 14,18 18-9,-17-18-5,17 0 14,-18 0-14,0 35 14,18-35-14,0 18 13,-18-1-13,36 1 14,-1 17-14,54-17 13,-1 17-13,18 18 20,-17-18-20,17-17 14,-35 35-14,0-35 14,-18-1-14,-35-17 13,0 18-13,17-18 14,-17 35-14,-18-35 14,-17 0-14,53 36 13,-1-36-7,1 17-6,-18 1 13,35-1-13,0 1 14,71 53-14,-106-71 14,0 0-14,0 17 13,-36-17-13,1 0 14,-18 18-14,35-18 67,-17 18-52,-1-1-1,1 1 1,-18-1-10,18 19-5,-1-1 14,1-17-14,0 17 14,35 18-14,-36-18 13,1 0-13,17 18 14,-17 0 1,-1-17-15,-17-19 20,0 1-20,0 17 13,0 0 2,0-17 0,0 17-15,0 1 13,0 16-13,0-34 14,-35 35-14,17-18 14,-70 36-9,71-36-5,-72 36 14,19-36-14,-1 0 13,1 1-13,17-19 14,-18 18-14,-17-17 14,0 0-14,-36-18 13,19 17-13,-107 19 14,124-19-9,-36 1-5,-35 0 14,36-1-14,-18-17 14,17 53 0,1-35-14,-1-18 14,1 17-14,52-17 13,-17 18-13,18-18 14,-18 0-8,52 0-6,-52 0 13,35 0-13,-17 0 14,34 0-14,-17 0 14,18 0-14,0 0 13,0 0-13,-36 0 14,-17 0-14,0 0 13,-1 0-8,1 0-5,0 0 14,35 0-14,-35 0 14,0 0-14,35 0 13,0 0-13,0 0 14,18 0 1,-1 0-15,19 0 13,-19 0-7,1 0-6,-18 0 13,0 0-13,0 0 14,-17 0-14,-18-35 14,35 35-14,-35-18 13,-1 18-13,-16-18 14,34 18-14,-17-17 14,-36-18-9,54 35-5,17-18 13,-18 18-13,18 0 14,18-18 0,0 18-14,0 0 14,17 0-14,0-17 14,1 17 7,-1 0-7,0 0-14,1 0 14,-19 0-14,19 0 14,-18 0-14,-1 0 13,-17 0 2,-17 0-15,52 0 14,-52 0-9,-1 0-5,36 0 14,-1 0-14,1 0 13,0 0 33,17 0-25,1 0-6,-19 0-15,19 0 14,-1 0 54,-17 0-54,17 0-14,1 0 14,-1 0-14,0 0 14,1-18 16,-1 18-9,0 0-21,1-18 13,-36 18-13,35-17 14,1 17 170</inkml:trace>
    </iact:actionData>
  </iact:action>
  <iact:action type="add" startTime="210560">
    <iact:property name="dataType"/>
    <iact:actionData xml:id="d19">
      <inkml:trace xmlns:inkml="http://www.w3.org/2003/InkML" xml:id="stk19" contextRef="#ctx0" brushRef="#br0">6244 13194 0,'0'-18'93,"-17"18"-86,-54-17-6,18-1 13,18 18-13,-18 0 14,-35-18-14,52 18 14,-17 0-14,-17-17 13,17 17 2,0 0-15,-17-36 14,-1 19-14,36 17 4,-36 0-4,1-18 14,52 0 0,-53-17-14,36 18 14,-35-19-14,17 1 14,17 17-14,-17 1 13,36 17-13,-1-18 14,1 0-9,-1 1-5,0 17 14,18-35 1,0 17-15,0 0 13,0 1 2,0-1-15,0 0 13,-17 1 2,17-1-15,0 0 5,0 1-5,0-18 29,0 17 1,0 0-30,0 1 14,0-1 0,0 0-8,-18-35 24,0 36-30,18-19 30,0 19-30,0-18 13,0 17 2,0 0-10,0-17 10,0 17-15,-17-17 13,-1 17-13,0-17 14,-17-18 0,35 36-14,-18-1 30,18 0-25,0-17-5,-35 0 14,35 17-14,0 1 13,0-1-13,0-17 14,0-1-14,0 19 14,0-19-14,0-17 13,0 18 2,0-18-10,18 18 10,-1 0-15,-17 17 13,36-17-13,-19 17 14,19-17 1,-1 17-15,-17-17 0,35 17 12,-36 1 3,1-1-10,35-17-5,-18 17 14,18-17-14,-35 17 14,17 18-14,18-17 13,-18-1-13,53 18 14,0-35-14,1 35 14,-36-18-14,-1 0 13,54 1-8,-88 17-5,52 0 14,-17 0-14,-17-18 14,-1 0-14,0 18 13,0-17 2,1 17-15,-19 0 13,1 0 2,35 0-9,18 0-6,-19 0 13,37 0-13,-1 0 14,0 0-14,0 0 14,0 0-14,-17 0 13,17 0-13,-17 0 14,17 0-14,0 0 13,0 0-7,0 0-6,1 0 14,-1 0-14,18 0 13,-18 0-13,0 0 14,0 0-14,0 0 13,1 0-13,-19 0 14,18 0 1,36 0-10,-54 0-5,19 0 14,-1 0-14,0 0 13,-35 0-13,35 0 14,-35 0-14,0 0 14,-18 0-14,18 0 13,-18 0-13,36 0 14,-18 0-9,-18 0-5,36 0 14,-36 0-14,0 0 14,18 0-14,-35 0 13,0 0-13,17 0 14,-18 0-14,1 0 14,0 0 7,-1 0-21,1 0 13,17 0-13,-17 0 14,0 0-14,17 0 14,0 0-14,0 17 13,18 1-13,18-18 14,35 53-14,-36-18 13,18 1-7,18 34-6,-35-35 14,-18 18-14,17-17 13,-52-36-13,35 35 14,-53-17-14,17-1 13,19 18-13,-36-17 36,0 17-36,0-17 14,0 0-14,17 35 13,-17-1-13,18-34 14,-18 53-14,18-1 14,17-17-14,0 53 13,-17-35-13,35-1 14,-36 1-9,19-18-5,-1-18 14,-17-18-14,-1 1 13,1 0 87,0-1-100,-18 1 14,0 17 0,0-17 1,0 17 6,0-17-6,0 0-15,0-1 13,-18 18 2,0-17-15,-17 0 13,-18 35 2,0-36-15,18 1 14,-71 17-9,71-17 10,-89-1-15,89-17 13,-71 18-13,0-18 14,1 18-14,34-1 14,-17 1-14,0-18 13,-18 18-13,-35-18 14,17 0-8,1 17-6,-1-17 13,18 0-13,-52 0 14,69 0-14,1 0 13,35 0-13,-35 0 14,0 0-14,0 0 14,17 0-14,-35 53 13,36-53-7,-1 0-6,-17 0 13,17 0 2,-34 0-15,34-17 0,-88-19 13,71 36 1,0-35-14,-18 35 14,18-18-14,17 18 13,1-17-7,35 17-6,-18 0 14,35 0-14,-53 0 13,1 0-13,17 0 14,0 0-14,-18 0 14,19 0-14,16 0 13,-34 0-13,17 0 14,0 0-9,18 0-5,-1 0 14,-34 0-14,17 0 14,-18 0-14,-17 0 13,18 0 2,-19 0-15,36 0 13,-17 0-13,17 0 0,35 0 20,1 0 41,-54 0-61,1 0 14,17 0-14,0 17 13,17-17-7</inkml:trace>
    </iact:actionData>
  </iact:action>
  <iact:action type="add" startTime="220935">
    <iact:property name="dataType"/>
    <iact:actionData xml:id="d20">
      <inkml:trace xmlns:inkml="http://www.w3.org/2003/InkML" xml:id="stk20" contextRef="#ctx0" brushRef="#br0">11977 12788 0,'17'18'84,"1"-18"-83,0 0 14,17 0-14,18 0 13,-35 0 2,52 0-15,1-18 20,17 18-20,18-17 14,-18-19-14,0 36 14,-17 0-14,-18 0 13,-1 0-13,37 0 14,-19 0-14,18 0 13,1 0-13,-1 0 14,18 0-9,-18 0-5,0 0 14,0 0-14,0 0 14,-17 0-14,-18 0 13,0 0-13,-18 0 14,0 0-14,-17 0 67,17 0-52,1 0-1,34 0-14,-35 0 14,-17 0-14,0 0 13,35 0-7,-36 0-6,18 0 13,1 0-13,34 0 14,-34 0-14,17 0 14,-36 0-14,1 0 13</inkml:trace>
    </iact:actionData>
  </iact:action>
  <iact:action type="add" startTime="226785">
    <iact:property name="dataType"/>
    <iact:actionData xml:id="d21">
      <inkml:trace xmlns:inkml="http://www.w3.org/2003/InkML" xml:id="stk21" contextRef="#ctx0" brushRef="#br0">14958 12735 0,'17'0'37,"54"0"-21,17 18-15,0-18 13,1 0-13,-19 0 14,36 0-14,17 0 14,54 0-14,-54 0 13,54 0-7,-1 0-6,-35 0 14,18 0-14,-36 0 13,18 0-13,1 0 14,34 0-14,18 0 13,-53 0-13,0 0 14,18 0-14,-36 0 14,-17 0-9,-18 0-5,36 0 14,-53 0-14,17 0 13,-18 0-13,-34 0 14,16 0 1,19 0-15,-53 0 13,52 0-13,18 0 14,-17 0-9,17 0-5,36 0 14,-36 0-14,0 0 14,0 0-14,36 0 13,-36 0-13,0 0 14,-17 0-14,-1 0 13,-52 0-13,52 0 14,-34 0-8,-1 0-6,0 0 13,36 0-13,-36 0 14,0 0-14,36 0 14,-18 0-14,0 0 13,88 0 2,-35 0-15,52 0 13,-16 0-7,34 0-6,0 0 14,1 0-14,-1 0 13,-17 0-13,17 0 14,1 0-14,-36 0 13,-18 0-13,54 0 14,-89 0-14,35 0 14,1 0-9,-36 0-5,53 0 14,-88 0-14,35 0 13,-17 0-13,-18 0 14,17 0-14,-17 0 14,18 0-14,-18 0 13,-18 0-13,18-18 20,-36 18-5,19 0 16,-19 0-17,1 0 1,17 0-15,36 0 13,-36 0-7,18 0-6,-18 0 13,18 0-13,-53-17 14,18 17 1</inkml:trace>
    </iact:actionData>
  </iact:action>
  <iact:action type="add" startTime="229915">
    <iact:property name="dataType"/>
    <iact:actionData xml:id="d22">
      <inkml:trace xmlns:inkml="http://www.w3.org/2003/InkML" xml:id="stk22" contextRef="#ctx0" brushRef="#br0">12171 14711 0,'35'-18'162,"-17"1"-146,-1 17-15,1 0 14,0-18-9,35 0-5,-36 18 14,1-35-14,-1 35 13,19 0-13,34-18 14,-52 1 1,0 17-15,-1 0 13,1 0 2</inkml:trace>
    </iact:actionData>
  </iact:action>
  <iact:action type="add" startTime="231532">
    <iact:property name="dataType"/>
    <iact:actionData xml:id="d23">
      <inkml:trace xmlns:inkml="http://www.w3.org/2003/InkML" xml:id="stk23" contextRef="#ctx0" brushRef="#br0">5627 13952 0,'17'0'116,"36"0"-101,-17 0-14,52 0 14,0 0-14,35 0 13,-17 0-13,18 0 14,35 0-9,-54 0 10,-16 0-15,69 0 14,-34 0-14,-1 0 13,-35 0-13,-17 0 14,-18 0-14,0 0 14,0 0-14,0 0 13,0 0-7,0 0-6,-36 0 14,54 0-14,-1 0 13,1 0-13,-36 0 14,53 0-14,-17 0 13,17 0-13,0 0 14,0 0-14,1 0 14,16 0-9,-16 0 10,-1 0-15,0 0 13,36 0-13,-36 0 14,53 0-14,-18 0 14,-35 0-14,36 0 13,-53 0-13,17 0 14,-18 0-9,1 0-5,-18 0 14,35 0-14,-18 0 14,19 0-14,-36 0 13,-36 0-13,54 0 14,-18 0-14,-18 0 13,36 0-13,-36 0 14,0 0-8,36 0 8,-36 0-14,0 0 14,18 0-14,0 0 13,-18 0-13,18 0 14,18 0-14,-54 0 14,54 0-14,-18 0 13,-18 0-7,18 0-6,18 0 14,-36 0-14,35 0 13,1 0-13,17 0 14,0 0-14,1 0 13,16 18-13,-16 0 14,-1-18-14,18 35 14,-36-35-9,18 18-5,-35-18 14,-17 0 0,34 17-14,1 1 14,-18-18-14,0 0 14,-1 17-14,19 1 13,0 0-13,-1-18 14,18 17-9,1-17-5,-19 0 14,18 18-14,-17 17 14,-18-35-14,35 18 13,-53-18-13,1 0 14,16 18-14,-34-18 14,35 0-14,-18 17 13,18-17-7,18 0-6,-1 18 13,1-1 2,17 1-15,36 0 14,-1-18-14,0 35 13,-34-35-13,69 35 14,-34-17-14,-1-18 13,-34 0-7,-37 0-6,1 0 13,18 0-13,-36 0 14,71 18-14,18-18 13,-89 0-13,18 17 14,17-17-14,-34 0 14,34 0-14,-17 0 13,0 0-7,17 0-6,-34 0 13,17 0 2,17 0-15,-34 0 14,-1 0-14,18 0 13,-18 0 2,-17 0-15,17 0 14,-17 0-9,34 0-5,-34 0 14,35 0-14,0 0 13,-35 0-13,34 0 14,1 0-14,0 0 14,18 0-14,-36 0 13,53 0-13,-35-35 14,18 35-9,-36-18-5,36 18 14,17-17-14,-35 17 13,35 0 2,-35-36-15,35 36 13,-35-17-13,53 17 14,-53-18-14,70 18 14,-70-18-9,35 18-5,36-52 14,-18 34-14,-18 18 13,0 0-13,0 0 14,-17 0-14,17 0 14,-53 0-14,53 0 13,18 0-13,-53 0 14,18 0-8,-1 0-6,-52 0 13,35 0-13,-36 0 14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2:54:54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04">
    <iact:property name="dataType"/>
    <iact:actionData xml:id="d0">
      <inkml:trace xmlns:inkml="http://www.w3.org/2003/InkML" xml:id="stk0" contextRef="#ctx0" brushRef="#br0">4815 9754 0,'89'0'153,"-1"0"-137,18 0-15,70 0 14,-88 0-14,36 0 13,-18 0-13,-18 0 14,18 0-14,-54 0 13,19 0-7,-36 0-6,1 0 14,-19 0-14,18 0 13,1 0-13,17 0 14,-36 0-14,36 0 13,0 0-13,-18 0 14,1 0 1,34 0-10,-34 0-5,16 0 14,1 0-14,0 0 13,-17 0-13,16 0 14,-16 0-14,17 0 14,-18 0-14,0 0 13,1 0-13,-1 0 14,-18 0-8,19 0 8,-1 0-14,-17 0 14,17 0-14,0 0 13,0 0-13,1 0 14,34 0-14,-17 0 14,18 0-14,-18 0 20,53 0-20,-18 0 13,0 0-13,-18 0 14,19 0-14,-19 0 14,18 0-14,-17 0 13,-18 0-13,0 0 14,35 0-14,0 0 14,-17 0-9,-1 0-5,-17 0 14,35 0-14,-52 0 13,17-17-13,-36 17 14,36 0-14,-18 0 14,1 0-14,-1 0 13,18 0-13,-18 0 20,18 0-5,-35 0-15,17 0 14,0 0-14,36 0 13,-1 0-13,1 0 14,-36 0-14,53 0 14,-17 0-14,17 0 13,0 0-7,-17 0-6,17 0 13,-17 0-13,-54 0 14,54 0-14,-1 0 14,-34 0-14,17 0 14,-18 0-14,0 0 13,0 0-13,18 0 14,0 0 7,-35 0-21,0 0 98,-1 0-83,1 0-1,-1 0-14,1 0 14,0 0-14,-1 0 13,1 0 2,35 0-9,0 0 8,-35 0 1,34 17 0,-16-17-15,34 18 13,-17-18-13,-18 0 14,54 18-14,-72-18 13,19 0-7,-19 0-6,36 17 14,-35-17 0,-1 0 1,1 0-1,0 0-14,-1 18 14,19-18-14,-19 0 14,1 0-9,35 0-5,-36 17 14,19-17 0,-19 0-14,36 18 14,-35-18-14,35 0 14,-36 0-14,36 18 13,-17-18 2,34 0-10,-52 0-5,52 17 14,1 1-14,-53-18 14,35 0-14,-36 0 13,89 35-13,-71-35 14,36 18-14,-18-18 14,17 18-14,-17-18 13,53 17-7,-88-17-6,52 0 13,-17 0-13,0 0 14,0 0-14,0 36 14,-18-36-14,18 0 13,-18 0 2,36 17-15,-36-17 13,0 0-7,18 18-6,-17-18 14,17 17 0,-36-17 1,19 0-15,16 36 13,-16-36-13,-19 0 14,36 0-14,-17 0 14,16 0-9,1 0-5,0 0 14,0 0-14,0 0 14,0 0-14,18 0 13,-36 0-13,18 17 14,17 1-14,-52-18 13,17 0-13,1 0 21,-1 18-21,18-18 13,0 0-13,0 0 14,17 0-14,-17 0 13,35 0-13,0 0 14,1 0-14,34 0 14,-52 0-14,17 0 13,-35 0-7,17 0-6,1 0 13,-53 0-13,17 0 14,0 0-14,0 0 14,1 0-14,34 0 13,-52 0-13,35 0 14,17-18-14,-34 0 20,16 1-20,-16-1 14,34 18-14,-52-18 13,53 1-13,-19-1 14,1 1-14,0-1 14,0 18-14,0-18 13,18 1-13,-18-1 14,-18 0-9,35 18-5,19-17 14,-36 17-14,35 0 14,35-53-14,-70 53 13,18-18-13,-18 18 14,17-18-14,18 18 13,-35 0-13,18 0 21,-18 0-21,35-35 13,-70 35-13,87-17 0,-52 17 13,18 0 2,17 0-15,0 0 13,0 0-13,36 0 14,-54 0-14,19 0 13,-1 0-7,0 0-6,0 0 14,0 0-14,-17 0 13,-18 0-13,35 0 14,-17 0-14,17 0 13,-35 0-13,35 0 14,0 0-14,-17 0 20,17 0-20,0 0 14,0 0-14,18 0 0,-18 0 13,36 0 1,-36 0-14,0 0 14,36 0-14,-36 0 13,35 0-13,-34 0 14,-1 0-8,70 0 8,-87 0-14,-36 0 14,18 0-14,18 17 13,-1-17-13,-52 18 14,53-18-14,17 17 14,-53 1-14,36 0 20,-1-1-20,-17-17 14,53 18-14,-18-18 13,0 35-13,0-35 14,18 18-14,-18-18 13,-17 18-13,88 17 14,-36 0-14,54-17 14,-36-18-9,-18 35-5,36-17 14,-53 17-14,0-35 14,-1 18-14,-34-18 13,-36 17-13,36-17 14,-18 0-14,-36 0 13,1 0-13,17 0 14,-17 0-9,0 0-5,-1 0 14,1 0-14,0 0 14,17 0 16,-18 0 38,1 0 47,17 0-115,1 0 14,-19 0 0,1 0-14,0 0 20,-1 0 243,1 0-249,-1 0 1,1 0-9,35 0 371,-35 0-377,35 0 14,-18 0-9,0 0-5,0 0 14,18 0-14,-35 0 14,17 0 0</inkml:trace>
    </iact:actionData>
  </iact:action>
  <iact:action type="add" startTime="12459">
    <iact:property name="dataType"/>
    <iact:actionData xml:id="d1">
      <inkml:trace xmlns:inkml="http://www.w3.org/2003/InkML" xml:id="stk1" contextRef="#ctx0" brushRef="#br0">4833 11218 0,'0'-17'22,"18"-1"-7,17 18 1,0 0 31,-17 0-46,0 0 13,17-18-7,18 18-6,0 0 14,0 0-14,35 0 13,-35 0-13,70 0 14,-35 0-14,1 0 13,34 0-13,-52 0 14,17 0 1,0 0-10,0 0-5,0-17 14,-17 17-14,17 0 13,-35 0-13,-35 0 14,35-36-14,-18 36 14,18-17 1,-36 17-1,19 0 7,-19 0-21,36 0 14,-18 0 0,18 0 1,-17 0-1,17 0-14,17-18 14,1 18-8,-18-17 8,-36 17 1,36 0-15,-35 0 13,17-18-13,-17 18 14,-1 0-14,1 0 14,35 0-14,-35 0 13,17 0-8,-18 0 10,1 0-15,17 0 14,-17 0-14,53 0 13,-36 0-13,53 0 14,0 0-14,-35 0 14,53 0 0,-18 18-8,-17-18-6,-54 0 13,36 0-13,-17 17 14,-19-17 54,1 0-53,0 0-1,-1 0-14,1 0 14,-1 0-14,1 0 230,17 0-209,-17 0-6,0 0-1,-1 0 85,19 0-84,16 0-1,-34 0-14,0 0 14,17 0-14,-17 18 20</inkml:trace>
    </iact:actionData>
  </iact:action>
  <iact:action type="add" startTime="20294">
    <iact:property name="dataType"/>
    <iact:actionData xml:id="d2">
      <inkml:trace xmlns:inkml="http://www.w3.org/2003/InkML" xml:id="stk2" contextRef="#ctx0" brushRef="#br0">19015 11448 0,'53'-36'138,"-18"36"-137,18 0 13,0 0-13,17 0 14,-34 0-14,34 0 14,-17 0-14,18 0 13,-18 0-7,-1 0-6,1 0 13,-17 0-13,-1 0 14,18 0-14,-18-17 14,18-1-14,-18 18 14,1-18-14,16 18 13,1-17-13,18 17 14,-18 0-9,0-18-5,17 18 14,19 0-14,-1 0 13,-18 0-13,18 0 14,-35 0-14,18 0 14,-18 0 0,35 0-14,-17 0 14,-18 0-9,-1 0-5,19 0 14,-36 0-14,-17 0 14,17-17-14,-17 17 13,-1 0-13,1-18 14</inkml:trace>
    </iact:actionData>
  </iact:action>
  <iact:action type="add" startTime="25007">
    <iact:property name="dataType"/>
    <iact:actionData xml:id="d3">
      <inkml:trace xmlns:inkml="http://www.w3.org/2003/InkML" xml:id="stk3" contextRef="#ctx0" brushRef="#br0">4692 12771 0,'18'0'22,"-1"-18"-7,1 18-14,35-18 14,-18 18 16,-17-17-30,-1 17 14,19 0-14,17-18 13,-18 0-7,53 18-6,18-17 14,-18 17-14,0 0 13,0 0-13,71 0 14,-53 0-14,-18 0 13,36 0-13,34 0 14,-16 0-14,-54 0 20,35 0-20,1 0 14,17 0-14,-18 0 13,1 0-13,52 0 14,-52 0-14,-19 0 14,19 0-14,-36 0 13,71 0-13,-53 0 14,-1 0-9,125 0 10,-160 0-15,36 0 14,-18 0-14,-17 0 13,-18 0-13,-36 0 14,1 0-14</inkml:trace>
    </iact:actionData>
  </iact:action>
  <iact:action type="add" startTime="29762">
    <iact:property name="dataType"/>
    <iact:actionData xml:id="d4">
      <inkml:trace xmlns:inkml="http://www.w3.org/2003/InkML" xml:id="stk4" contextRef="#ctx0" brushRef="#br0">11395 12629 0,'0'18'84,"35"-18"-83,53 0 14,0 0-14,36 0 13,52 0-13,-52 0 14,70 0-14,-71 0 14,1 0-14,52 0 13,-52 0-7,-1 0-6,18 0 14,-17 0-14,17 0 13,-53 0-13,71 0 14,-54 0-14,19 0 13,-1 0-13,1 0 14,-1 0 0,-17 0-8,53 0-6,-18 0 14,-17 0-14,17 0 13,17 0-13,-34 0 14,-18 0-14,-18 0 13,35 0-13,-52 0 14,-1 0-14,-17 0 14,-17 0-9,34 0-5,-52 0 14,35 0-14,-36 0 13,36 0-13,-35 0 14,0 0-14,-1 0 14,1 0-14,0 0 29,17 0-23,-18 0-6,1 0 13,35 0-13,-35 0 14,35 0-14,-1 0 13,-34 0 2,0 0-15,17 0 14,-17 0-14,-1 0 13</inkml:trace>
    </iact:actionData>
  </iact:action>
  <iact:action type="add" startTime="31234">
    <iact:property name="dataType"/>
    <iact:actionData xml:id="d5">
      <inkml:trace xmlns:inkml="http://www.w3.org/2003/InkML" xml:id="stk5" contextRef="#ctx0" brushRef="#br0">19491 12806 0,'88'0'106,"89"0"-90,-1 0-15,36 53 14,35-53-14,-18 0 13,-17 0-13,-36 0 14,0 0-14,-70 0 13,0 0-13,-71 0 14,36 0-8,-54 0-6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2:55:29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8980">
    <iact:property name="dataType"/>
    <iact:actionData xml:id="d0">
      <inkml:trace xmlns:inkml="http://www.w3.org/2003/InkML" xml:id="stk0" contextRef="#ctx0" brushRef="#br0">4851 10213 0,'0'-18'100,"17"18"-99,19 0 13,34 0-13,1 0 14,17 0-14,-18 0 14,19 0-9,-36 0-5,17 0 14,-17 0-14,-35 0 13,17 0-13,-17 0 14,17 0-14,0 0 14,0 0-14,1 18 13,17-18-13,-36 0 14,54 0-9,-1 0-5,-52 0 14,70 0 1,18 0-15,-18 0 13,-17 0-13,-1 0 14,36 0-14,0 0 14,17 0-14,1 0 13,-1 0-7,-34 0-6,-1 0 13,0 0-13,-17 0 14,-19 0-14,1 0 14,18 0-14,0 0 13,34 0-13,-16 0 14,16 0-14,36 0 14,-52 0-9,69 0-5,-16 0 14,-19 0 0,-35 0-14,71-18 14,-124 1-14,36 17 14,-1-18-14,-52 18 13,53-35-13,-54 35 20,18-18-20,-17 18 30,0 0-30,-1 0 13,1 0-13,35 0 14,0 0-14,35 0 13,0 0-13,89 0 14,-54 0-8,1 0-6,17 0 13,-18 0-13,-35 0 14,1 0-14,-19 0 14,-17 0 0,-35 0 1</inkml:trace>
    </iact:actionData>
  </iact:action>
  <iact:action type="add" startTime="211133">
    <iact:property name="dataType"/>
    <iact:actionData xml:id="d1">
      <inkml:trace xmlns:inkml="http://www.w3.org/2003/InkML" xml:id="stk1" contextRef="#ctx0" brushRef="#br0">4957 14640 0,'-18'-17'69,"36"-19"-32,-1 36-36,36-17 14,18-1-14,34 18 14,1-18-14,18 18 13,17-52-13,-35 34 14,17 18-14,-52-18 14,17 18 0,0 0-14,0 0 5,-35 0-5,35 0 13,-35 0-13,36 0 14,16 0 1,-16 0-15,-1 0 13,-18 0-13,19 0 0,-72 0 13,71 0 1,-35 0-8,18 0-6,-36 0 14,53 0-14,-17 0 13,17 0-13,-17 0 14,17 0-14,0 0 13,0 0-13,0 0 14,36 0-14,-36 0 14,36 0-9,17 0-5,-53 0 14,35 0-14,1 0 13,-54 0-13,19 0 14,-37 0-14,37 0 14,-36 0-14,17 0 13,1 0 2,-54 0-10,36 0-5,-35 0 14,35 0-14,-36 0 14,19 0-14,-1 0 13,-17 0-13,17 0 14,0 0-14,-17 0 14,17 0-14,0 0 13,18 0-7,0 0-6,18 0 13,-36 0-13,53 0 14,-17 0-14,17 0 14,-17 0-14,17 0 13,-35 0-13,35 0 14,18 0-14,-18 0 20,-53 0-20,18 0 14,18 0-14,-54 0 13,1 0 2,0 0-15,-1 0 45,1 0-24,-1 0 9,1 0 0,0 0-15,35 0-10,0 0 10,-18 0-15,35 0 13,-34 0-13,-1 0 14,-17 0-14,-1 0 14</inkml:trace>
    </iact:actionData>
  </iact:action>
  <iact:action type="add" startTime="221001">
    <iact:property name="dataType"/>
    <iact:actionData xml:id="d2">
      <inkml:trace xmlns:inkml="http://www.w3.org/2003/InkML" xml:id="stk2" contextRef="#ctx0" brushRef="#br0">2469 16281 0,'0'-18'215,"18"18"-214,35 0 14,-35 0-14,52 0 14,-35 0-14,1 0 14,34 0-9,-34 0-5,-1 0 13,-18 0-13,54 0 14,-53 0 1,-1 0-15,19 0 0,-1 0 28,18 0-28,0 0 0,-18 0 0,36 0 12,-19 0-7,1 0 10,36 18-15,-1-18 0,0 0 12,18 0 3,-53 0-15,35 0 14,-18 17-14,19-17 13,-19 0-13,-17 0 14,0 0-9,0 0-5,-18 0 14,1 0-14,-1 0 14,18 0-14,-18 0 13,36 36-13,-1-36 14,1 0-14,-18 0 13,-18 0-13,53 0 14,-35 0-8,18 0 8,-36 0-14,35 0 14,-17 0-14,0 0 14,18 0-14,17 0 13,0 0-13,0 0 14,36 0-14,-36 0 13,35 0-7,36 0-6,-71 0 14,54 0-14,-54 0 13,35 0-13,-52 0 14,17 0-14,0 0 14,0 0-14,1 0 13,-19 0-13,18 0 14,36 17-9,-36-17-5,0 0 14,0 0-14,18 0 13,-18 0-13,36 0 14,-71 0 1,35 0-15,0 0 13,18 0-13,-18 0 14,18 0-8,53 0-6,-36 0 13,18 0-13,0 0 14,18 0-14,18 0 14,-54 0-14,18 0 13,18 0-13,-53 0 14,-18 0-14,18 0 13,-18 0-7,0 0-6,36 0 14,-19 0-14,54 0 13,-71 0-13,1 0 14,-1 0 0,-35 0-14,0 0 14,-36 0-14,19 0 0,-1 0 19,0 0 74,-17 0-88,105 0-5,1 18 14,17 0-14,18 34 13,-18-52-13,-18 0 14,-52 0 1,-36 0-15,-70 0 252</inkml:trace>
    </iact:actionData>
  </iact:action>
  <iact:action type="add" startTime="224179">
    <iact:property name="dataType"/>
    <iact:actionData xml:id="d3">
      <inkml:trace xmlns:inkml="http://www.w3.org/2003/InkML" xml:id="stk3" contextRef="#ctx0" brushRef="#br0">3193 16051 0,'-18'0'178,"0"0"-162,1 0-10,-19 0-5,1 0 29,18 0-29,-1 0 14,0 0-14,1 0 14,-1 0-14,-17 0 13,-18 0 2,35 0-9,-17 0-6,0 0 13,-1 0-13,19 0 14,-19 0-14,19 0 13,-36-35-13,18 17 14,35 1 1,-18 17-15,0-18 13,1 1-7,-19-1-6,19 0 29,-1 18-14,0-17-15,1-1 13,-1 0 2,18-17 0,-35 0-10,35 0 26,0 17-17,0 0-14,0-17 14,0 17-14,0-35 13,0 18-13,0 0 20,0 17-20,0-35 14,0 18-14,0 0 29,0-1-29,18 19 14,-18-18-14,0-1 14,35 19-14,-18-1 13,1 0-7,-18 1-6,53-19 14,-35 19-14,-1-1 13,19-17 2,-1 17-1,0 1-14,-35-1 14,18 0-14,-1 18 13,1-17-7,0-1 9,35 0-1,-36 18-14,1 0 14,17-17 1,18 17-15,-18-18 13,1 18-13,-1 0 14,-17 0-9,17-18-5,-18 18 14,19 0-14,-19 0 14,1 0-14,17 0 13,-17 0-13,35 0 14,-18 0-14,0 0 14,1 0-14,17 0 13,-36 0-7,1 0-6,17 0 13,-17 0-13,-1 0 14,1 0-14,0 0 14,17 18-14,-17-18 13,-1 18 2,1-1-15,0 1 20,17 0-20,-18-1 14,-17 1-14,18 0 13,17-1 2,-35 1 0,18 0 15,0 17-9,-18-18-7,0 19 1,0-19 0,0 1-1,0 17 1,0-17-9,0 0 8,0-1-14,0 1 14,0-1-14,0 19 29,0-19-14,0 1 6,0 35-6,-36-35-1,36-1-14,0 1 14,-17-1-14,-1 1 13,0 0-13,-17 17 14,18-35-14,-1 0 14,0 18-9,1-1-5,-19 1 29,36 0-29,-35-1 14,17 1 1,1-18-15,-1 0 13,-17 35-13,17-17 21,1-18-21,-1 17 13,0-17-13,1 0 14,-1 18 0,0 0-14,1-18 14,-1 0 1,0 0-15,1 0 13,-1 0-7,1 0-6,17 17 13,-36-17 2,19 0 0,17 18-15,-18 0 13,0-18 24,-17 0-22,-18 0-1,36 17-14,-1-17 14,-35 0-14,18 0 13,-1 18-13,1 0 14,17-1 1,1-17-10,-1 0 10,1 0 348,-1 0-164,0 0-184,18 18-10,-35-18-5,0 17 14,17 1 16</inkml:trace>
    </iact:actionData>
  </iact:action>
  <iact:action type="add" startTime="240394">
    <iact:property name="dataType"/>
    <iact:actionData xml:id="d4">
      <inkml:trace xmlns:inkml="http://www.w3.org/2003/InkML" xml:id="stk4" contextRef="#ctx0" brushRef="#br0">23107 16457 0,'18'0'200,"-1"0"-199,18 0 14,-17 0-14,17 0 13,1 0 2,17 0-15,-36 0 20,19 0-20,-19 0 14,1 0-14,-1 0 13,19 0-13,-19 0 14,19 0-14,-19 0 13,19 0-13,-19 0 14,1 0-8,35 0-6,17 0 13,-52 0-13,35 0 14,0 0-14,-18 0 14,0 0-14,18 0 13,0 0 2,-35 0-15,-1 0 0,19 0 12,-1 0-6,-17 0 9,17 0-15,-17 0 0,-1 0 12,36 0 3,-35 0-15,17 0 14,0 0-14,1 0 13,-1 0-13,-18 0 14,19 0-9,17 0 10,-36 0-15,1 0 14,0 0-14,-1 0 13,1 0-13,17 0 14,-17 0-14,-1-18 13,36 18-13,-17 0 14,-1 0-8,0 0-6,36 0 13,-36 0-13,18 0 14,0 0-14,-36 0 13,54 0 2,0 0-15,-54 0 14,54 0-14,-1 0 13,19 0-7,-19 0-6,-35 0 14,36 0-14,-1 0 13,19 0-13,-36 0 14,0 0-14,17 0 14,18 0-14,-17 0 13,-18 0-13,0 0 14,35 0-9,-35 0-5,0 0 14,0 0-14,17 0 14,1 0-14,-54 0 13,54 0 2,-18-17-15,-18 17 13,18 0-13,18 0 14,-54 0-8,36 0-6,-18 0 13,1 0-13,-19 0 14,1 0-14,35 0 13,-35 0-13,-1 0 14,1 0-14,-1 0 14</inkml:trace>
    </iact:actionData>
  </iact:action>
  <iact:action type="add" startTime="247684">
    <iact:property name="dataType"/>
    <iact:actionData xml:id="d5">
      <inkml:trace xmlns:inkml="http://www.w3.org/2003/InkML" xml:id="stk5" contextRef="#ctx0" brushRef="#br0">24130 16016 0,'-18'18'62,"1"-18"-40,-1 0-21,-17 17 14,-18 19 16,35-36-16,-35 0-14,0 0 0,-35 0 13,35 0 2,-35 0-10,18 0-5,-1 0 14,36 0-14,-18 0 14,18-18-14,-1 18 13,-17-35 2,53 17-15,-53 0 13,18-17-13,0 0 14,35 0-9,-53-1-5,35 1 14,-17 0-14,-18-18 14,35 35-14,18-17 13,-35 0-13,18 17 14,-1-17 1,0-1-15,1-16 13,-19 16-7,19-17-6,17 18 13,-36-18-13,19 36 14,-1-54-14,18 18 14,0 35-14,-17-17 13,17 18-13,0-1 14,0-35-14,0 18 13,0-1-7,0 19 9,0-19-15,17 1 13,18 0-13,-17 17 14,35-17 0,-35 17-14,35 18 14,17 0-14,18 0 20,-17-53-20,17 53 14,-35 0-14,53 0 14,-36-17-14,54-18 13,-54 35-13,19-53 14,-19 53-14,1 0 13,-1-18-13,-34 18 14,16 0-8,-16 0-6,-1 0 13,0 0-13,1 0 14,-1 0-14,53 35 13,18 18-13,-36-18 14,19 18-14,-19-17 14,18-19-14,-35 19 20,18-19-20,-36 18 13,-17-17-13,-1-18 14,19 35-14,-36-17 14,17-18 32,1 35-25,0 18-21,-18-35 14,17 17-14,-17 0 13,35-17-13,-17 17 14,0 18-14,17 0 13,-17 0 9,-1 0-22,19-35 13,-19-1-13,1 36 0,0-35 13,-18-1 2,0 1-1,17 0 1,-17 17 22,0-17-23,0 17 1,-17 0 0,17-17-1,0 0-14,-36 17 20,19-18-20,-1-17 14,18 18-14,0 0 14,-18-18-14,1 17 13,17 1-13,-18 0 14,0-18-14,1 35 13,-19-17-13,1 17 14,18-35-8,-54 17-6,36-17 13,-18 0-13,0 18 14,18-18-14,-54 18 14,54-1-14,-18-17 13,0 0-13,18 18 14,-36-18-14,36 0 13,0 0-7,-36 0 9,54 0-15,-19 0 13,1 0-13,0 0 14,17 0-14,-17 0 0,17 0 12,1 0 3,-1 0-15,-17 0 14,17 0-9,1 0 72,-19 0-56,19 0-6,-1 0 0,0 0-15,1 0 13,-1 0 2,0 0 285</inkml:trace>
    </iact:actionData>
  </iact:action>
  <iact:action type="add" startTime="251319">
    <iact:property name="dataType"/>
    <iact:actionData xml:id="d6">
      <inkml:trace xmlns:inkml="http://www.w3.org/2003/InkML" xml:id="stk6" contextRef="#ctx0" brushRef="#br0">8625 16545 0,'18'0'53,"0"18"148,-1 17-186,19-17-14,17-1 14,-36 1-14,54 35 13,-1-35-13,36 17 14,-35 0-14,34 18 14,-52-18-14,36 1 13,-1-19-7,18 36-6,-36-17 14,36 16-14,-35-16 13,17-19 2,18 36-15,-36-35 13,-17 0-13,35-1 14,-35 1-14,18-1 14,-54 1-9,36-18-5,-35 0 14,0 0-14,52 18 14,-17-18-14,-35 0 13,35 0-13,0 35 14,-1-35 0,1 0-14,-35 0 14,35 0-9,0 0-5,-18 0 14,53 0-14,-17 18 14,52-18 0,-34 17-14,34 1 14,53-18-14,36 53 14,-53-53-14,35 17 13,-35-17-8,52 0-5,-34 0 14,-1 0-14,53 0 14,1 0-14,34 0 13,54 0-13,-54 0 14,1 0-14,88 0 13,-36 0-13,89 0 14,-89 0-9,1 0-5,-18 0 14,17 0 1,-17 0-15,-71-35 13,-17 0-13,0 35 14,-36-71-14,-17 71 13,-36-35-13,-34 17 14,-19 18-8,-17-35-6,-35 35 13,-1-17-13</inkml:trace>
    </iact:actionData>
  </iact:action>
  <iact:action type="add" startTime="252928">
    <iact:property name="dataType"/>
    <iact:actionData xml:id="d7">
      <inkml:trace xmlns:inkml="http://www.w3.org/2003/InkML" xml:id="stk7" contextRef="#ctx0" brushRef="#br0">17392 17868 0,'-18'-17'69,"18"-1"-38,53 18-30,71-35 13,-71 35-13,52-18 14,-16 0-14,-19 1 14,18-19-9,-17 19-5,35-1 14,-36 1-14,-34 17 14,34-18-14,-17 0 13,0 18-13,-35 0 14,-1 0-14,1-17 13</inkml:trace>
    </iact:actionData>
  </iact:action>
  <iact:action type="add" startTime="276451">
    <iact:property name="dataType"/>
    <iact:actionData xml:id="d8">
      <inkml:trace xmlns:inkml="http://www.w3.org/2003/InkML" xml:id="stk8" contextRef="#ctx0" brushRef="#br0">2981 16140 0</inkml:trace>
    </iact:actionData>
  </iact:action>
  <iact:action type="add" startTime="279942">
    <iact:property name="dataType"/>
    <iact:actionData xml:id="d9">
      <inkml:trace xmlns:inkml="http://www.w3.org/2003/InkML" xml:id="stk9" contextRef="#ctx0" brushRef="#br0">3422 17321 0,'-18'0'184,"-35"0"-183,36 0 14,-19 0-14,19 0 20,-1 0-20,-17 0 14,17 0 0,1 0-14,-1 0 30,0 0-16,1 0-14,-19 0 20,19 0-5,-1 18 0,1-18-1,17 18 16,-18-1-8,18 1-8,0 0 16,0-1-30,0 36 14,0-35 1,35-18-15,-17 35 13,35-17-7,0 17-6,-18-17 14,0-18-14,18 35 13,-35-35-13,17 18 14,-17-18-14,-1 0 13,-17 17 2,-17-17 107,-54 35-122,18-35 13,-35 0-13,35 0 14,-17 0-14,-1 0 14,18 0-14,18 0 13,-1 0-13,19 0 14</inkml:trace>
    </iact:actionData>
  </iact:action>
  <iact:action type="add" startTime="282030">
    <iact:property name="dataType"/>
    <iact:actionData xml:id="d10">
      <inkml:trace xmlns:inkml="http://www.w3.org/2003/InkML" xml:id="stk10" contextRef="#ctx0" brushRef="#br0">3704 17304 0,'0'35'53,"0"-17"-52,0 17 29,0-17-29,0-1 14,0 1 1,0-1-1,0 1 1,0 0-10,-17-1 10,17 1-1,0 0 17,-18 35-17,18-36-14,-18 1 14,18 17-9,-17 0 10</inkml:trace>
    </iact:actionData>
  </iact:action>
  <iact:action type="add" startTime="283006">
    <iact:property name="dataType"/>
    <iact:actionData xml:id="d11">
      <inkml:trace xmlns:inkml="http://www.w3.org/2003/InkML" xml:id="stk11" contextRef="#ctx0" brushRef="#br0">3634 17392 0,'35'0'100,"0"0"-99,18 0 14,-35 0 0,17 0 1,0 18-15,1-18 20,-19 17-20,1 1 29,17-1 71,-17 1-86,-18 0 1,0-1 0,0 19-1,0-19-9,0 1 10,0 0-15,0-1 14,0 19 16,0-19-15,0 1 84,-36-1-99,19-17 14,-36 0-9,0 0-5,0 0 13,35 0 2,-17 0 46,18 0 39,-1 0-95,0 0 10,1 0-15</inkml:trace>
    </iact:actionData>
  </iact:action>
  <iact:action type="add" startTime="284809">
    <iact:property name="dataType"/>
    <iact:actionData xml:id="d12">
      <inkml:trace xmlns:inkml="http://www.w3.org/2003/InkML" xml:id="stk12" contextRef="#ctx0" brushRef="#br0">4463 17251 0,'-18'-18'46,"-17"18"8,17 0-53,0 18 13,-17-1 2,18 1-15,17 0 14,-36 17-14,36-17 13,-35 17-13,17 35 21,18-34-21,-17-1 13,17 0-13,0 18 14,0-35-14,0 35 14,0-36-14,0 1 13,0 35-13,0 0 14,0-35 7,17 17-6,1-35 100</inkml:trace>
    </iact:actionData>
  </iact:action>
  <iact:action type="add" startTime="286144">
    <iact:property name="dataType"/>
    <iact:actionData xml:id="d13">
      <inkml:trace xmlns:inkml="http://www.w3.org/2003/InkML" xml:id="stk13" contextRef="#ctx0" brushRef="#br0">4974 17480 0,'0'-18'99,"-17"18"-98,-19 0 30,1 18-30,17 0 20,-35-1-20,36 1 13,-1-18 2,-17 0-15,35 18 14,-18-1 16,1 1 7,-1-18-37,18 18 29,-18-1-29,1 1 0,-1-18 13,0 0 1,1 18-14,-1-18 14,-17 35-9,17-35 10</inkml:trace>
    </iact:actionData>
  </iact:action>
  <iact:action type="add" startTime="287047">
    <iact:property name="dataType"/>
    <iact:actionData xml:id="d14">
      <inkml:trace xmlns:inkml="http://www.w3.org/2003/InkML" xml:id="stk14" contextRef="#ctx0" brushRef="#br0">4533 17251 0,'0'17'115,"71"54"-99,-1 17-15,36 18 14,-18-35-9,-52-36-5,34 35 13,-35-34-13,18 17 14,-53-36-14</inkml:trace>
    </iact:actionData>
  </iact:action>
  <iact:action type="add" startTime="287912">
    <iact:property name="dataType"/>
    <iact:actionData xml:id="d15">
      <inkml:trace xmlns:inkml="http://www.w3.org/2003/InkML" xml:id="stk15" contextRef="#ctx0" brushRef="#br0">5362 17268 0,'18'0'31,"-1"0"-16,1 0-14,0 18 14,17 35-14,0 0 14,-17 0-9,0-36-5,17 36 14,-17-17-14,-18-1 14,0 0-14,0 18 13,0-35-13,0 35 14,0-36-14,-18 1 13,0 35 2,1-35 6,-1-18 25,0 0-32,-17 0-14,17 0 14,-35 0-8,36 0 24,-1 0 53</inkml:trace>
    </iact:actionData>
  </iact:action>
  <iact:action type="add" startTime="290170">
    <iact:property name="dataType"/>
    <iact:actionData xml:id="d16">
      <inkml:trace xmlns:inkml="http://www.w3.org/2003/InkML" xml:id="stk16" contextRef="#ctx0" brushRef="#br0">6244 17586 0,'0'18'37,"53"-18"79,-18 0-100,54 0-15,87 0 13,-17 0-13,-18 0 14,53 35-14,-159-35 14,-17 0-14,-1 0 20,-70 0 10,1 0-15,-37 0-15</inkml:trace>
    </iact:actionData>
  </iact:action>
  <iact:action type="add" startTime="291000">
    <iact:property name="dataType"/>
    <iact:actionData xml:id="d17">
      <inkml:trace xmlns:inkml="http://www.w3.org/2003/InkML" xml:id="stk17" contextRef="#ctx0" brushRef="#br0">6297 17798 0,'0'17'62,"18"-17"-46,17 0 6,0 0-21,1 0 13,-19 0 2,1 0-15,-1 0 14,1-17 54,17 17-54,54 0-14,16 0 14,-16 0-14,69 17 14,-69 1-14,-54-18 13,18 0-13,-89 0 99,19 0-99</inkml:trace>
    </iact:actionData>
  </iact:action>
  <iact:action type="add" startTime="292602">
    <iact:property name="dataType"/>
    <iact:actionData xml:id="d18">
      <inkml:trace xmlns:inkml="http://www.w3.org/2003/InkML" xml:id="stk18" contextRef="#ctx0" brushRef="#br0">7849 17727 0,'18'0'37,"0"18"-21,17 17-15,-18 18 13,1 0-13,0-36 14,-18 36-14,35 18 20,-35-53-20,0 17 14,18 0-14,-18-17 13,0-1-13,17 1 14,-17 0-14,0-54 129,0-52-108,0 0-21,0 0 14,0 0-14,0-1 14,0-69 0,0 87-14,0 1 14,36-1-14,-36 53 13,17-35-13,-17 36 14,18-1-8,0-35 8,-18 36 86,17 17 46,1 0-146,35 0 13,35 0-13,0 0 14,71 17-9,0 1-5,-18 0 14,35-18 1,-17 0-15,-18 0 13,18 0-13,-71 0 14,0 0-14,-17 0 13,-36 0-13,18 0 14,-18 35-8,0-35 8,-17 0 1,-18 17-15,53 1 13,18-18-13,17 53 14,35-35-14,89 35 14,-89-18-14,-87-18 13,69 1-7,-34-18-6,-18 0 13</inkml:trace>
    </iact:actionData>
  </iact:action>
  <iact:action type="add" startTime="294500">
    <iact:property name="dataType"/>
    <iact:actionData xml:id="d19">
      <inkml:trace xmlns:inkml="http://www.w3.org/2003/InkML" xml:id="stk19" contextRef="#ctx0" brushRef="#br0">8537 17604 0,'-17'0'53,"17"17"-52,0 1 14,0 0-14,0 17 13,0 0-13,0 0 14,0-17-14,0 35 14,0-35-9,0-1 9,0 36-14,0-35 14,0 17-14,0-17 13,17 17 2,-17-17-15,0-1 14,0 1 7,0 17 25,18-35-32,-18 18 39,17-18 24,19-53-71,-36 0 8,17 18-14,1-18 14,17-18-14,-17 54 13,0-19-13,-1 1 14,-17 17-14,18-17 14,17 17 0,0-17-8,-17 35 9,0-17-15,-1-1 13,19 0 17</inkml:trace>
    </iact:actionData>
  </iact:action>
  <iact:action type="add" startTime="295725">
    <iact:property name="dataType"/>
    <iact:actionData xml:id="d20">
      <inkml:trace xmlns:inkml="http://www.w3.org/2003/InkML" xml:id="stk20" contextRef="#ctx0" brushRef="#br0">9084 17974 0,'0'-18'147,"0"1"-132,0-1 1,-18 0 0,-17 18-10,0-35 10,17 35-1,1 0-14,-1 0 30,0 0-16,1 0 23,-1 18-7,18-1-15,-35 1-15,35 0 35,0-1-20,0 1-15,0 0 29,0-1 1,17-17 39,1 0-55,0 0 1,-1 0-15,1 0 36,17 0-36,-35-17 14,0-1-14,18-17 29,-1 17 154,1 18-168,0 18-1,-1 17 1,-17-17-10,18 17-5,0-17 14,-18-1-14,17 1 14,1-18 32,17 0-32,18 0-8,-18-35-6,1-18 13,17 0-13,-18 0 14,0 35-14,-17-17 14,-1 0 0,1 17 117,0 18-126,-1 0 10,1 18 0,-18-1-15,35 19 13,-35-19 2,0 1 0,0 17-1,0-17 7,0-1-6,0 1 0,0 17-15,0-17 45,-17-18 91</inkml:trace>
    </iact:actionData>
  </iact:action>
  <iact:action type="add" startTime="297821">
    <iact:property name="dataType"/>
    <iact:actionData xml:id="d21">
      <inkml:trace xmlns:inkml="http://www.w3.org/2003/InkML" xml:id="stk21" contextRef="#ctx0" brushRef="#br0">9772 17709 0,'18'0'37,"-18"36"-22,-18-1 1,0 18-15,18-18 14,0-17-14,0 35 20,0-18-20,0 0 13,0-17-13,0 0 14,0 17-14,0-18 14,0 1 0,0 17-14,0-17 30,18 0-25</inkml:trace>
    </iact:actionData>
  </iact:action>
  <iact:action type="add" startTime="298589">
    <iact:property name="dataType"/>
    <iact:actionData xml:id="d22">
      <inkml:trace xmlns:inkml="http://www.w3.org/2003/InkML" xml:id="stk22" contextRef="#ctx0" brushRef="#br0">10195 17833 0,'-35'0'68,"17"0"-67,-17 18 14,0 17-14,0 0 14,-1-17-14,36-1 13,-17 1-13,-1 0 20,18-1-20,0 1 30,0 0-16,-18-1 1,1 1-1,-1-18 23,18 17-22,-53 1-1,53 0 1,-18-18-15,1 17 13,-1-17-13,18 18 14</inkml:trace>
    </iact:actionData>
  </iact:action>
  <iact:action type="add" startTime="299598">
    <iact:property name="dataType"/>
    <iact:actionData xml:id="d23">
      <inkml:trace xmlns:inkml="http://www.w3.org/2003/InkML" xml:id="stk23" contextRef="#ctx0" brushRef="#br0">9825 17903 0,'17'0'15,"1"0"69,0 0-68,-1 18-15,-17 0 14,18-1-9,0 1-5,-18 0 14,35 17-14,-17-35 13,17 18 2,-35-1-15,18 18 14,-1-17-14,1-18 13,-18 18-13,17-1 20,19 1 158,-19-18-163,19 0 6,-19 0-7</inkml:trace>
    </iact:actionData>
  </iact:action>
  <iact:action type="add" startTime="300672">
    <iact:property name="dataType"/>
    <iact:actionData xml:id="d24">
      <inkml:trace xmlns:inkml="http://www.w3.org/2003/InkML" xml:id="stk24" contextRef="#ctx0" brushRef="#br0">10407 17692 0,'18'0'46,"-1"53"39,1-36-54,-18 19 7,17-1-23,-17 0-14,18 0 14,-18-17 1,0 17-15,0-17 0,18 35 19,-1-35-4,1-1-15,-18 1 13,0-1 2,0 1-1,0 17 1,0-17 0,0 0-10,0-1 10,0 1-1,0 0-14,-18-1 14,-17 19 0,17-36 1</inkml:trace>
    </iact:actionData>
  </iact:action>
  <iact:action type="add" startTime="302529">
    <iact:property name="dataType"/>
    <iact:actionData xml:id="d25">
      <inkml:trace xmlns:inkml="http://www.w3.org/2003/InkML" xml:id="stk25" contextRef="#ctx0" brushRef="#br0">11959 18080 0,'-17'-18'15,"-19"18"-8,19 0 8,-1-17 48,53 17 75,36 0-137,-36 0 13,0 0-13,-17 0 14</inkml:trace>
    </iact:actionData>
  </iact:action>
  <iact:action type="add" startTime="303361">
    <iact:property name="dataType"/>
    <iact:actionData xml:id="d26">
      <inkml:trace xmlns:inkml="http://www.w3.org/2003/InkML" xml:id="stk26" contextRef="#ctx0" brushRef="#br0">11871 18168 0,'88'18'115,"-53"-18"-99,18 17-15,-35-17 13,17 0-13</inkml:trace>
    </iact:actionData>
  </iact:action>
  <iact:action type="add" startTime="304009">
    <iact:property name="dataType"/>
    <iact:actionData xml:id="d27">
      <inkml:trace xmlns:inkml="http://www.w3.org/2003/InkML" xml:id="stk27" contextRef="#ctx0" brushRef="#br0">12594 18027 0,'0'35'116,"35"18"-95,-35-35-20,36 52 14,-19-34-14,1 17 14,-18-1-14,35-16 13,-35-19-13,18 19 14,0-19-14,-18 1 14,0 0-14,17-1 13,-17-34 87,0-19-95,0 1-5,0 0 14,0-18-14,0 35 13,0-35-13,0 36 14,0-19-14,0 19 14,0-36 0,0 35-14,18-17 14,-18 17-9,0 1-5,0-19 14,17 1-14,1 35 14,-18-18 0,18-17-14,-18 17 14,17-17-14,1 0 29,-18 17-23,0-17 8,18 17 217,-1 18-163,1 0-53,17 0-15,0 0 13,-17 0-13,35 0 14,-18 0-14,36 0 14,-36 0-14,18 0 13,18 0-7,-36 0-6,18 0 13,0 0-13,0 0 30,-36 0-30,1 0 13,17 0-13,-17 0 14,-1 0 1,19 0-10,-1 0-5,0 0 14,1 0-14,17 0 13,-1 0 2,-34 0-15,0 0 51,-1 0 48,1 0-99,0 0 14,35 0-14,35 18 14,18 17-14,-36 1 13,-17-36-13,18 17 14,-36 1 1</inkml:trace>
    </iact:actionData>
  </iact:action>
  <iact:action type="add" startTime="306089">
    <iact:property name="dataType"/>
    <iact:actionData xml:id="d28">
      <inkml:trace xmlns:inkml="http://www.w3.org/2003/InkML" xml:id="stk28" contextRef="#ctx0" brushRef="#br0">13494 18168 0,'17'0'15,"-17"18"1,18-1-1,17 1 7,-17 0-21,0 17 14,-1 0 0,-17-17 1,18-1 0,-18 1-15,0 0 13,0-1 24,0 1-7,0 0-15,0-1-15,0 1 29,-18-18-8,1 0-21,-1 0 14,-17 0-14,17 0 13,0 0 17,1 0-30,-19 0 0,19 0 19,-1 0-4,1-18 0,17 1-15,-18 17 13,0-36-13,1 1 14,-1 0 1,18 17-15,0 1 20,-18 17-6,18-18 1,0 0 0,0 1 30,-17 17-39,17-36 24,17 1 1,-17 17-17,18 1 7,0 17-6,-1 0-1,1 0 16,0 0-15,17 0-15,-18 0 14,19 0-9,-19 0 10,19 0-15,-19 0 13,1 0-13,0 0 146,-1 0-146,1 0 20,-1 17-20,36-17 13,-17 36-13,17-19 14</inkml:trace>
    </iact:actionData>
  </iact:action>
  <iact:action type="add" startTime="307762">
    <iact:property name="dataType"/>
    <iact:actionData xml:id="d29">
      <inkml:trace xmlns:inkml="http://www.w3.org/2003/InkML" xml:id="stk29" contextRef="#ctx0" brushRef="#br0">13917 18062 0,'35'0'178,"-35"18"-78,0 17-78,0-17 41,0-1-62,-17-17 51,-1 0-36,0 0 15,36 36 323,0-36-338,-1 0-1,-17 17-14,36 1 45,-19-18 177</inkml:trace>
    </iact:actionData>
  </iact:action>
  <iact:action type="add" startTime="311395">
    <iact:property name="dataType"/>
    <iact:actionData xml:id="d30">
      <inkml:trace xmlns:inkml="http://www.w3.org/2003/InkML" xml:id="stk30" contextRef="#ctx0" brushRef="#br0">13441 18697 0,'-18'18'162,"1"-18"-140,-1 0-6,0-18 15,-17-17 0,17 17-9,1 1-21,-1-19 14,18 19 1,-18-1-1,1 18-14,-1-18 14,-17-34 1,17 52-15,18-18 20,-17-17-20,-1 35 13,0-36-13,1 1 14,-1-18 1,0 36-1,1 17 1,17-36 22,0 19-23,0-1 17,0 0-17,0 1 7,0-19-6,17 36-15,-17-17 14,18-1-14,-18 0 13,18 18-13,-1-17 14,1-18 1,17 35-15,-17 0 20,-18-18-6,18 18-14,17-18 14,-18 18-14,19-17 14,-1 17 0,-17-18-14,-1 18 14,1-18-14,0 18 14,17-17-9,-18 17-5,1 0 13,0-18-13,-1 18 14,1-18 1,0 18-15,17 0 0,-17-17 12,-1 17 3,1 0-15,-1 0 20,1 0-20,17 0 29,-17 0-29,0 0 14,-1 0 0,19-18-14,-19 1 14,1 17-14,17 0 14,18 0-9,-18-18 10,18 18-15,-35 0 13,17 0 2,-17 0-1,-1 0 1,1 0-15,17 0 20,1 0-5,-1 0-1,-35 18 1,18-1-15,-1-17 14,1 0-14,-1 18 13,1-1 2,0 1-10,-1 0 10,19 17-15,-19-17 13,1 17 2,-18 0-15,18-17 14,-18-1-14,17 1 13,-17 0-13,36 35 20,-36-36-20,0 1 14,0 0-14,0 17 14,0 0 0,0-17 1,0-1 15,0 19-24,0-19 8,0 1 1,-18-18-15,0 18 13,-17-18-13,17 0 14,-35 35-14,36-35 14,-1 0-14,-35 0 13,0 18-7,36-18 8,-54 0-14,53 17 14,-34-17-14,-1 0 14,0 35-14,35-35 13,0 0-13,-17 0 14,18 18-14,-1-18 14,0 0-9,-35 0 10,36 0 15,-1 18-15</inkml:trace>
    </iact:actionData>
  </iact:action>
  <iact:action type="add" startTime="333461">
    <iact:property name="dataType"/>
    <iact:actionData xml:id="d31">
      <inkml:trace xmlns:inkml="http://www.w3.org/2003/InkML" xml:id="stk31" contextRef="#ctx0" brushRef="#br0">15399 18397 0,'17'0'162,"72"0"-146,-19 0-10,54 0-5,-36 0 14,0 0-14,-53 0 14,36 0-14,-1 0 13,-34 0-13,-1 0 14,-17 0-14,-1 0 136</inkml:trace>
    </iact:actionData>
  </iact:action>
  <iact:action type="add" startTime="335623">
    <iact:property name="dataType"/>
    <iact:actionData xml:id="d32">
      <inkml:trace xmlns:inkml="http://www.w3.org/2003/InkML" xml:id="stk32" contextRef="#ctx0" brushRef="#br0">15346 18662 0,'35'0'138,"0"0"-123,18 0-14,-17 0 14,34 0-14,-17 0 14,-18 0-14,18 0 13,18 0-13,-54 0 14,1 0-14,0 0 20,-1 0-5,1 0 0,0 0-1,-1 0-14,1 0 14,0 0 16,17 0-25,-18 0 57,1 0 6,17 0-54,1 0 1,-19 0-15</inkml:trace>
    </iact:actionData>
  </iact:action>
  <iact:action type="add" startTime="338744">
    <iact:property name="dataType"/>
    <iact:actionData xml:id="d33">
      <inkml:trace xmlns:inkml="http://www.w3.org/2003/InkML" xml:id="stk33" contextRef="#ctx0" brushRef="#br0">17145 18415 0,'18'0'169,"-1"0"-138,19 0-15,-19 18-10,1-18 10,-18 17-15,17 1 14,-17 0 0,0 17-14,18-35 14,0 17-14,-18 1 136,0 0-106,0-1 0,0 1-15,0 17 6,0-17 9,-18-18-15,0 18 30,1-18-39,-18 0 40,17 0-31,0 0-15,1 0 13,-19 0 9,19 0-22,-19 0 29,19 0-29,17-18 13,-18 18 2,-35-35-15,18 17 14,17 0 0,1 1-8,-1-1 9,0 0-1,1 1 1,-1-1-15,18 1 29,0-1-29,0 0 20,0-17-5,0 17 46,0-17-40,35 35-6,-35-18-15,36 1 14,-19 17-14,19-18 13,-19 18-13,1-17 14,0 17-14,17 0 14,0-18 0,-17 18-8,52 0 9,-17 0-1,-35 0-14,35 0 14,-18 0-14,18 0 13,17 0 2,-17 0-15,36 0 0,-1 18 13,-35-18-8,-18 17 10</inkml:trace>
    </iact:actionData>
  </iact:action>
  <iact:action type="add" startTime="355695">
    <iact:property name="dataType"/>
    <iact:actionData xml:id="d34">
      <inkml:trace xmlns:inkml="http://www.w3.org/2003/InkML" xml:id="stk34" contextRef="#ctx0" brushRef="#br0">3722 15663 0,'-18'0'138,"1"0"-137,-1 0 29,0 0-29,-17 0 14,-18 0-14,-18 0 13,-17 0-13,35 0 20,-17 0-20,17 0 14,0 0-14,35 0 14,-35-17-14,36-1 129,17 0-92,0 1-22,0-1-1,0 0 1,0 1-1,0-1-14,0 1 14,0-19-14,0 19 20,0-1-5,0-17-15,0 17 14,0 0 0,17 1-14,1-1 14,0 1 1,-1 17-1,1-18-8,17-17-6,1 17 13,-19 18-13,1-18 14,-18-17 0,17 35-14,1-18 14,0-17-14,-1 18 14,1 17-14,0-18 13,-18 0-7,0 1-6,17 17 14,1 0 0,-18-18 1,18 18 0,-1-18-1,1 18 23,-1 0-37,1 0 13,0 0-13,-1 0 14,1 0 1,0 0 22,17 0-7,-17 0 54,17 18-84,-35 0 29,18-1-29,-1 1 29,-17 0-29,18 17 20,-18-18-5,0 1 0,0 0-1,0-1 16,0 1-15,0 0-10,0 17 57,0-17-32,0-1-9,-18 18-6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3:01:39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21">
    <iact:property name="dataType"/>
    <iact:actionData xml:id="d0">
      <inkml:trace xmlns:inkml="http://www.w3.org/2003/InkML" xml:id="stk0" contextRef="#ctx0" brushRef="#br0">1623 6403 0,'17'0'116,"1"0"-110,17 0-5,1 0 13,-1 0 2,35 0-15,19 0 0,-36 0 12,17 0-12,-17 0 14,35 0 1,-17 0-15,-18 0 13,35 0-7,-18 0-6,-34 0 14,17-18-14,-18 18 13,18-17-13,-36 17 14,72 0-14,-36 0 13,35-36-13,0 36 14,18 0-14,-53 0 14,35 0-9,35-17-5,-17 17 14,-53 0-14,-18 0 13,-17 0-13,0 0 14,-1 0 1,1 0-15,17 0 13,18 0 2,35 0-10,1 0-5,52 0 14,17 0-14,-52 0 14,53 0-14,-71 0 13,36 0-13,-36 0 14,-18 0-14,-52 0 14,35 0 85,35 0-84,71 0-10,53 17 10,-18 1-15,0 17 0,17 1 12,-17-1-12,-70-35 14,-36 0 1,-35 0-15,-35 0 13</inkml:trace>
    </iact:actionData>
  </iact:action>
  <iact:action type="add" startTime="4786">
    <iact:property name="dataType"/>
    <iact:actionData xml:id="d1">
      <inkml:trace xmlns:inkml="http://www.w3.org/2003/InkML" xml:id="stk1" contextRef="#ctx0" brushRef="#br0">7867 6650 0,'106'17'100,"-71"-17"-84,53 0-1,36 18-14,-1 0 14,71 35-14,-17-36 13,-1-17-7,-53 18-6,36 0 14,-88 35-14,-18-36 13,141 1-13,-106-1 14,35-17-14,1 0 14,-36 0-14,53 0 13,-17 0-13,-36 0 14,35 0-9,54 0-5,-54 0 14,18 0-14,-53 0 14,-17 0-14,35 0 13,0 0-13,-53 0 14,0 0 0,35 0 1,-53 0-10,36 0-5,-19 0 14,19 0-14,-18 0 14,17 0-14,-17 0 13,-17 0-13,34 0 14,-17 0 1,-35 0-15,35 0 13,-36 0-7,1-35-6,0 35 13,17 0-13,18 0 14,-18-17 0,0 17-14,1 0 14,17-18-14,-1 18 14,19 0-14,0-35 20,-1 35-20,-17 0 14,18-18-14,-18 18 13,35-18-13,-18 18 14,1-17-14,-18 17 14,17 0-14,1 0 13,-1 0-13,19 0 14,-36 0-9,35 0-5,-18 0 14,1 0-14,-1 0 13,-17 0-13,18 0 14,17 0-14,-17-36 14,-36 36-14,18 0 13,-18 0-13,36 0 20,-18 0-20,-36 0 14,54 0-14,-54 0 14,54 0-14,-18 0 13,0 0-13,-18 0 14,36 0-14,-18 0 14,-1 0-14,19 0 13,0 0-7,-36 0-6,35 0 13,1 0-13,0 0 14,-36 0-14,35 0 14,1 0-14,-1 0 13,-34 0-13,34 0 14,-17 0-14,-35 0 20,52 0-20,-34 0 14,-1 0-14,36 0 13,-36 0-13,18 0 14,17 0-14,-17 0 14,18 0-14,-18 0 13,35 0-13,-18 0 20,1 0-20,-18 0 0,17 0 13,1 0-13,17 0 14,-53 0-14,18 0 13,36 0-13,-19 0 14,1 0-14,17 0 13,-53 0-13,36 0 21,17 0-21,-35 0 13,-18 0-13,36 0 14,-18 0-14,-1 0 13,1 0-13,0 0 14,-17 0-14,-1 0 14,0 0-14,18 0 20,-35 0-20,17 0 14,-17 0-14,17 0 13,0 0-13,18 0 14,0 0 0,-35 0-14,35 0 14,-18 0-14,35 0 14,-17 0-9,36 0 10,-1 0-15,0 0 13,0 0-13,0 0 14,18 0-14,-18 0 14,-17 0-14,-18 0 13,17 0-13,-34 0 14,17 0-9,-18 0-5,18 0 14,-36 0-14,54 0 14,-18 0-14,-36 0 13,54 0-13,0 0 14,-36 0-14,35 0 14,19 0-14,-19 0 13,1 0-8,17 0 10,-70 0-15,70 0 14,-18 0-14,36 0 13,18 0-13,17 0 14,17 0-14,19 0 13,-36 0-13,-18 18 14,-17-18-8,-53 0-6,0 0 13,-35 0-13</inkml:trace>
    </iact:actionData>
  </iact:action>
  <iact:action type="add" startTime="30036">
    <iact:property name="dataType"/>
    <iact:actionData xml:id="d2">
      <inkml:trace xmlns:inkml="http://www.w3.org/2003/InkML" xml:id="stk2" contextRef="#ctx0" brushRef="#br0">17286 6756 0,'-35'0'99,"17"0"-67,-17-36-26,-18 19 10,35-1-15,18 0 13,-17 1-13,-19-18 14,19-1-14,-18 19 14,-1-19-14,19 1 13,-19-35-13,1 34 14,17 1-9,-35-18 10,36 35-15,-1-17 14,18 0-14,-17 0 13,-1 35-13,0-36 14,18 19-14,-17-1 13,17 0 24,-36-17-22,36 17 0,0 1-15,-17-18 13,17 17-13,0-17 14,0 17-14,0-17 13,0 17-7,0-17-6,0 17 14,0-17 0,0 17-14,0-17 14,0 17-14,0 1 14,35-19-14,-17 1 13,-18-35-13,35 70 14,-17-53-9,52 0 10,-70 35-15,35-17 13,1-36-13,-1 36 14,-17 0-14,35-1 14,-18-16-14,0 34 13,18-17-13,-18-1 14,36 1-8,70-53 8,-53 70-14,-17-35 14,-18 36-14,-18-1 14,35-35-14,-34 35 13,-1 18-13,0 0 29,106-35-23,-52 18-6,34-19 14,1 19-14,-36 17 13,0 0-13,106-36 14,-141 36-14,53-17 13,-71 17-13,53 0 14,-17 0-14,-1 0 20,18 0-20,-35 0 0,18 0 13,-1 0-13,1 0 14,-18 0-14,53 17 13,-89-17-13,54 18 14,-18-18-14,-35 0 13,34 18-13,-34-18 14,35 17-8,-35 1-6,17 17 13,53 18 2,18-18-15,17 36 13,-17-36-13,-18 1 14,1 34-14,34-17 14,-70-18-14,18 18 13,-36-18-7,18 18-6,-53-35 14,35 0-14,0 17 13,-35-17-13,18-1 14,-18 18 0,18 1-14,17-1 14,-17 18 1,-18-35-10,17 17-5,18 18 14,-17-36-14,-18 19 14,18-19-14,-18 1 13,35 35 2,-17-35-15,-18-1 13,0 1 8,0-1-21,0 54 30,0-36-16,0-17 1,-18 0-15,0 34 14,18-34-14,-35 35 13,17-35-7,1-1-6,17 19 13,-18-19-13,1 1 14,-1-18-14,18 18 13,-18-1 102,1-17-100,-1 18 6,0-18 9,1 0 38</inkml:trace>
    </iact:actionData>
  </iact:action>
  <iact:action type="add" startTime="41074">
    <iact:property name="dataType"/>
    <iact:actionData xml:id="d3">
      <inkml:trace xmlns:inkml="http://www.w3.org/2003/InkML" xml:id="stk3" contextRef="#ctx0" brushRef="#br0">7726 10460 0,'0'17'100,"-18"1"-85,1-18 1,17 18 6,-18-1-6,-17 1 0,17 0-1,0-18-14,-17 0 14,0 17 0,17 1-8,1-18 24,-1 0-30,-17 0 14,-1 0 16,19 0-30,-19-18 14,1 1-9,-18-19-5,0 19 14,-53-19-14,89 36 13,-36-35-13,18 18 14,-36 17-14,53 0 14,-34-18 0,16-17 8,36 17 55,0 0-63,0 1 8,-17-19-8,17 1 32,0 18-31,0-1-10,0-17-5,0 17 14,-18 0-14,18 1 13,0-19-13,0 19 14,0-1-14,0-17 13,0 17 2,0-17-15,0 0 14,0 17-9,0 0-5,0 1 14,0-19 0,0 19 1,0-1 0,0-17-1,0 0 23,0 17 40,0 0-71,0 1-6,18-1 14,-1-17 0,-17 17 1,36 1-1,-1-54 1,-18 71-15,-17-18 14,36-17-9,-19 35-5,-17-18 14,18 1-14,0 17 13,-1-18 2,1-17-15,0 35 14,17-35 0,-35 17-14,17 18 20,1-18-5,17-17 0,-17 35-15,35 0 13,-53-18 2,18 18-15,-1-17 14,1 17 0,17 0-9,0 0-5,-17-18 14,0 18-14,-1 0 14,19 0-14,-1 0 13,0 0-13,-17-18 14,35 18-14,-36 0 13,1 0-13,0 0 21,17 0-21,18 0 13,-36 0 2,1 0 0,0 0-1,17 0-14,18 18 14,-35-18 7,34 18-21,-34-18 13,0 0 2,17 0 0,-17 35-15,-1-17 29,1-18-8,0 17-6,-1 19-1,19-1 1,-1-17-1,-35-1-14,0 1 14,17 17-14,-17-17 14,0-1-9,18 36 10,-18-17 0,18-1-1,-1-35-14,-17 17 14,0 19-14,0-19 29,0 1-29,0 17 5,0-17 9,0 17-14,0 0 14,0-17-14,-17 17 13,-1 36-13,-17 0 14,17-36-14,-17 53 14,0-35-14,17-18 13,0 18-8,-17 0-5,17-18 14,1-17-14,-1 0 14,18-1 0,-18-17 17,1 18 5,-1-1-21,1-17 0,-1 18-1,0 0 17,1-1-26,-1-17 26,0 18 52,1-18-68,-19 0-1,1 0-14,18 0 14,-1 0 23,0 0-23,-17 0 1</inkml:trace>
    </iact:actionData>
  </iact:action>
  <iact:action type="add" startTime="82204">
    <iact:property name="dataType"/>
    <iact:actionData xml:id="d4">
      <inkml:trace xmlns:inkml="http://www.w3.org/2003/InkML" xml:id="stk4" contextRef="#ctx0" brushRef="#br0">11818 14693 0,'18'0'184,"-18"-17"-168,0-1-15,0 0 14,0-17 0,17 17 8,-17 1 8,0-1 53,0 0-52,-17 18 21,-1 0-37,0 18-15,1-18 29,17 18-15,-18-1-14,18 1 83,0 17-68,0-17 22,0 0-23,0-1 1,18 18 0,17-17-1,-17-18 23,-1 0-22,1 0-1,0 0 1,17 0-15,-17 0 14,-1 0 0,18 0 7,-35-18 226,0 1-179,0-18-38,0 17 7,0 0-22,0 1 30,0-1-30,0 0-15,0 1 14,0-1-9,0-17-5,-17 17 145,-1 18-130,1 0-1,-1 0 8,0 0 39,1 0-46,-1 18 84</inkml:trace>
    </iact:actionData>
  </iact:action>
  <iact:action type="add" startTime="85087">
    <iact:property name="dataType"/>
    <iact:actionData xml:id="d5">
      <inkml:trace xmlns:inkml="http://www.w3.org/2003/InkML" xml:id="stk5" contextRef="#ctx0" brushRef="#br0">12012 14605 0,'0'18'84,"0"17"-68,18 18-1,-18-36-14,0 36 14,17 0-14,-17-35 14,0 17-14,18 36 13,0-71-8,-18 53-5,0-36 14,0 1 1,0 17-15,0-17 14,0 0 38,0-1-52,0 1 13,0-1 2,0 19 0,0-1-15,-18-35 13,18 35 2,0-17 0,-18-18-10,18 18 10,0-1-15,-17-17 13,-1 35 2,18-17 52,-35-18-52,17 0 0,1 0 31,-1-18-41,0 1 10,18-1-15,-17-17 14,17 17 16,-18-17-30,18 17 29,0 1-23,0-1-6,0 0 13,0 1-13,0-18 29,0 17-29,0 0 52,18-17-52,-1 17 29,1 1-15,0 17 1,-18-18 0,17 18 6,18-18-7,-17 18 1,0 0 69,-18-17-54,35 17 53,-17 0-83,-1-18 30</inkml:trace>
    </iact:actionData>
  </iact:action>
  <iact:action type="add" startTime="87423">
    <iact:property name="dataType"/>
    <iact:actionData xml:id="d6">
      <inkml:trace xmlns:inkml="http://www.w3.org/2003/InkML" xml:id="stk6" contextRef="#ctx0" brushRef="#br0">12365 14817 0,'0'17'216,"0"1"-215,0 0 20,0-1-20,0 1 14,0 17 16,17 0-15,-17 1-1,0-19 7,0 1-21,0 0 14,0-1 1,0 1 115,18 0 7,0-18-122</inkml:trace>
    </iact:actionData>
  </iact:action>
  <iact:action type="add" startTime="89905">
    <iact:property name="dataType"/>
    <iact:actionData xml:id="d7">
      <inkml:trace xmlns:inkml="http://www.w3.org/2003/InkML" xml:id="stk7" contextRef="#ctx0" brushRef="#br0">12294 14940 0,'18'0'216,"0"0"-215,-1 0 114,18 0-100,-17 0 7,0 0 10,-1 0-17,1 0 502</inkml:trace>
    </iact:actionData>
  </iact:action>
  <iact:action type="add" startTime="92402">
    <iact:property name="dataType"/>
    <iact:actionData xml:id="d8">
      <inkml:trace xmlns:inkml="http://www.w3.org/2003/InkML" xml:id="stk8" contextRef="#ctx0" brushRef="#br0">12823 14393 0,'0'36'163,"0"-1"-142,0 0-20,0-17 14,0-1-14,0 1 14,0 0-14,0-1 13,0 1-13,0 17 14,0-17 0,0 17 1,0-17-9,18-18-6,-18 17 13,0 19-13,0-19 14,18 1 0,-1 0-14,-17-1 14,18 1-14,-18 17 14,0-17 7,0 17 442</inkml:trace>
    </iact:actionData>
  </iact:action>
  <iact:action type="add" startTime="94835">
    <iact:property name="dataType"/>
    <iact:actionData xml:id="d9">
      <inkml:trace xmlns:inkml="http://www.w3.org/2003/InkML" xml:id="stk9" contextRef="#ctx0" brushRef="#br0">13317 14446 0,'0'36'169,"0"-19"-154,0 1-14,-35 17 14,35-17-14,-18-1 13,18 19 2,-17-1 6,-18 0-6,17 0-15,0-17 29,18 0 39,0-1-53,0 1-1,0 0 1,0-1 0,-17 1 106,-1-18-106</inkml:trace>
    </iact:actionData>
  </iact:action>
  <iact:action type="add" startTime="95795">
    <iact:property name="dataType"/>
    <iact:actionData xml:id="d10">
      <inkml:trace xmlns:inkml="http://www.w3.org/2003/InkML" xml:id="stk10" contextRef="#ctx0" brushRef="#br0">13141 14552 0,'18'0'131,"17"0"-115,0 0-15,-17 18 13,-1-1-13,1 1 14,0-18 1,17 18-10,-17-1 10,-1 1-15,1-18 29,0 0-14,-1 0 15,1 0 6,-1 0-36,-17 18 114,18-1-114,0-17 14,-18 18-14,17 17 13,19-17 9</inkml:trace>
    </iact:actionData>
  </iact:action>
  <iact:action type="add" startTime="96899">
    <iact:property name="dataType"/>
    <iact:actionData xml:id="d11">
      <inkml:trace xmlns:inkml="http://www.w3.org/2003/InkML" xml:id="stk11" contextRef="#ctx0" brushRef="#br0">13635 14252 0,'0'0'15,"35"0"86,-17 18-86,-1 17 1,-17 18-15,36 0 14,-19-18 0,-17-17-14,18 35 14,0-18-9,-18 18-5,0 0 14,17-18-14,-17 36 14,0-54 0,0 19-14,0-19 29,0 1 8,0 0 9,0 17-31,-53-18 0,36-17 6</inkml:trace>
    </iact:actionData>
  </iact:action>
  <iact:action type="add" startTime="97779">
    <iact:property name="dataType"/>
    <iact:actionData xml:id="d12">
      <inkml:trace xmlns:inkml="http://www.w3.org/2003/InkML" xml:id="stk12" contextRef="#ctx0" brushRef="#br0">14376 14605 0,'35'0'115,"-17"0"-108,-1 0-6,54 0 14,-1 0-14,-17 0 13,0 0-13,18 0 14,-1 0-14,-17 0 13,-18 0-13,-17 0 14,0 0-14</inkml:trace>
    </iact:actionData>
  </iact:action>
  <iact:action type="add" startTime="98421">
    <iact:property name="dataType"/>
    <iact:actionData xml:id="d13">
      <inkml:trace xmlns:inkml="http://www.w3.org/2003/InkML" xml:id="stk13" contextRef="#ctx0" brushRef="#br0">14746 14746 0,'-35'0'84,"35"18"-37,-18-18-31,1 17-1,-1 1 1,0-18-10,-17 0-5,70 0 245,18 0-230,18 0-15,-54 0 13,1 0-13,0 18 14</inkml:trace>
    </iact:actionData>
  </iact:action>
  <iact:action type="add" startTime="99374">
    <iact:property name="dataType"/>
    <iact:actionData xml:id="d14">
      <inkml:trace xmlns:inkml="http://www.w3.org/2003/InkML" xml:id="stk14" contextRef="#ctx0" brushRef="#br0">15734 14799 0,'18'0'122,"52"0"-121,-35 0 0,1 35 13,-1-35-13,35 0 13,-17 0-13,-35 0 14,53 0-14,-54 0 14,1 0 38,-18-17 32,-18-1-54,1 0-30,-1 18 14,0 0-14,-17 0 0,35-17 12,-35 17 3,17 0 0,-35 0-10,36 0 10,-36 0-15,0 0 13,-18 0-13,36 0 14,-18 0-14,0 0 14,35 0 0,-17 0 1,17 0 6,18 17-7,-17 1-14,17 0 14,0-1 1,0 1-15,0 17 13,0-17-13,0 35 20,0-36-20,0 1 14,0 17-14,0-17 13,35 0 2,-17-1-15,17-17 13,18 18-13,0 0 14,-18-1-14,36 1 14,-1-18-9,1 17-5,-36-17 14,18 0-14,-18 0 14,-17 0 69,-18-17-68,0-1 0</inkml:trace>
    </iact:actionData>
  </iact:action>
  <iact:action type="add" startTime="100669">
    <iact:property name="dataType"/>
    <iact:actionData xml:id="d15">
      <inkml:trace xmlns:inkml="http://www.w3.org/2003/InkML" xml:id="stk15" contextRef="#ctx0" brushRef="#br0">16387 14058 0,'0'18'53,"0"17"-38,0-17 1,0-1-15,0 19 14,0-19 0,0 19-14,0-19 20,0 1-20,0-1 14,0 1-14,0 0 14,0-1 0,17 36 32,18-53-40,-17 0 8,0 0-14,-1 0 14,1 0-14,0 0 13,-1 0-13</inkml:trace>
    </iact:actionData>
  </iact:action>
  <iact:action type="add" startTime="101694">
    <iact:property name="dataType"/>
    <iact:actionData xml:id="d16">
      <inkml:trace xmlns:inkml="http://www.w3.org/2003/InkML" xml:id="stk16" contextRef="#ctx0" brushRef="#br0">16228 14305 0,'17'0'122,"1"0"-121,17 0 14,1-35 16,-19 35-30,1 0 29,0 0 108,-1 0-106,1 0 184,-1-18-131,1 1 53</inkml:trace>
    </iact:actionData>
  </iact:action>
  <iact:action type="add" startTime="103184">
    <iact:property name="dataType"/>
    <iact:actionData xml:id="d17">
      <inkml:trace xmlns:inkml="http://www.w3.org/2003/InkML" xml:id="stk17" contextRef="#ctx0" brushRef="#br0">16951 14111 0,'18'0'68,"-18"18"-52,-18 35-15,18-36 13,0 36 2,-35-18-10,17-17-5,0 0 14,18-1-14,-17 1 14,-1 17 16,0-17 23,1-18 30,17 18-83,0-1 14,-18 1 1,1-18-15</inkml:trace>
    </iact:actionData>
  </iact:action>
  <iact:action type="add" startTime="104187">
    <iact:property name="dataType"/>
    <iact:actionData xml:id="d18">
      <inkml:trace xmlns:inkml="http://www.w3.org/2003/InkML" xml:id="stk18" contextRef="#ctx0" brushRef="#br0">16792 14111 0,'18'0'116,"17"35"-110,0 18 10,1-17-15,-19-19 13,1 1-13,17 17 14,-35-17-14,18-18 14,0 17-14,-1 1 13,1-18 2,17 18-10,0 17 72,-17-17-77,35-1 14,-18 1-9,18 17-5,-35-17 14,-1-18-14</inkml:trace>
    </iact:actionData>
  </iact:action>
  <iact:action type="add" startTime="111014">
    <iact:property name="dataType"/>
    <iact:actionData xml:id="d19">
      <inkml:trace xmlns:inkml="http://www.w3.org/2003/InkML" xml:id="stk19" contextRef="#ctx0" brushRef="#br0">11818 10619 0,'53'0'184,"-35"0"-183,52 0 14,-17 0-14,-18 0 14,18 0-14,18 0 13,-36 0-13,36 0 14,-1 0-14,1 0 13,-36 0-7,36 0 9,-1 0-15,-35 0 13,18 0-13,36 0 14,-19 0-14,18 0 13,0 0-13,36 0 14,-36 0-14,0 0 14,1 0-9,-1 0-5,-18 0 14,1 0-14,-54 0 14,36 0-14,-17 0 13,17 0 2,-36 0-15,19 0 13,-1 0 2,18 17-9,-18-17-6,36 36 13,-1-36-13,1 17 14,34-17-14,-16 0 13,34 0-13,1 0 14,-36 0-14,0 0 14,-17 0-14,17 0 13,-18 0-7,-52 0-6,53 0 13,-54 0-13,36 0 14,-35 0-14,17 0 14,36 0 0,-36 0-14,0 0 0,18 0 13,18 0-13,-1 0 14,-17 0-9,0 0 10,18 0-15,-19-17 13,19 17-13,-36 0 14,18-18-14,-18 18 14,18-18-14,-35 18 13,17 0-13,1 0 14,34 0-9,-70-17-5,53-1 14,-35 18 1,-1 0-15,19-18 13,-19 18 2,19 0-15,-1 0 14,-18 0-14,19 0 13,-1 0-7,0 0 8,18-35-14,0 35 14,0 0-14,-18-18 14,18 18-14,18-17 13,-71-1-13,70 18 14,-17-35-14,-17 17 20,-19 18-20,1 0 13,17 0-13,0 0 14,1 0-14,-1 0 13,35 0-13,-17 0 14,18 0-14,-18 0 14,35 0-14,-35 0 13,35 0-7,-35 0-6,18 0 13,-1 0 2,18 0-15,-35 0 14,35 0-14,-17 0 13,-53 0-13,17 0 14,-17 0-14,-1 0 51,19 0-36,-1 0-1,18 0 1,-36 0-15,36 18 14,0-1-9,0-17-5,0 18 14,-35-18 0,52 18-14,-52-1 14</inkml:trace>
    </iact:actionData>
  </iact:action>
  <iact:action type="add" startTime="129471">
    <iact:property name="dataType"/>
    <iact:actionData xml:id="d20">
      <inkml:trace xmlns:inkml="http://www.w3.org/2003/InkML" xml:id="stk20" contextRef="#ctx0" brushRef="#br0">5380 10777 0,'0'-17'147,"17"17"-125,1-18-21,0 18 14,17 0 0,18-35-14,-18 35 0,36-18 13,-18 1 1,53 17-14,17-18 14,18-17-14,-35 35 14,-18-18-9,36 18-5,17 0 14,-18 0-14,1 0 13,-18 0-13,52 0 14,-34 0-14,17 0 14,71 0-14,-36 0 13,-35 0-13,71 18 14,-54-18-9,19 0-5,-89 0 14,0 0 1,-70 0-15,17 0 13</inkml:trace>
    </iact:actionData>
  </iact:action>
  <iact:action type="add" startTime="143654">
    <iact:property name="dataType"/>
    <iact:actionData xml:id="d21">
      <inkml:trace xmlns:inkml="http://www.w3.org/2003/InkML" xml:id="stk21" contextRef="#ctx0" brushRef="#br0">9013 10636 0,'18'0'115,"17"0"-99,18 0-10,18 0-5,-54 0 14,54 0-14,35 18 13,35 35-13,18-18 14,-36 0-14,1-35 14,-1 18-14,1 17 13,-71-35 2,35 0-15,0 0 4,-18 0 11,-34 0-15,-19 0 13,1 0-13,0 0 14,-1 0 1,1 0-15,0 18 13,35-18-13,-18 0 14,18 0-9,35 0-5,18 0 14,-18 0-14,-35 0 14,17 0-14,-17 0 13,18 0-13,-18 0 14,-18 0-14,18 0 13,18-18-13,-54 18 14,36-17-8,-35 17 8,35-18-14,-36 18 14,1 0-14</inkml:trace>
    </iact:actionData>
  </iact:action>
  <iact:action type="add" startTime="150690">
    <iact:property name="dataType"/>
    <iact:actionData xml:id="d22">
      <inkml:trace xmlns:inkml="http://www.w3.org/2003/InkML" xml:id="stk22" contextRef="#ctx0" brushRef="#br0">19297 10760 0</inkml:trace>
    </iact:actionData>
  </iact:action>
  <iact:action type="add" startTime="166184">
    <iact:property name="dataType"/>
    <iact:actionData xml:id="d23">
      <inkml:trace xmlns:inkml="http://www.w3.org/2003/InkML" xml:id="stk23" contextRef="#ctx0" brushRef="#br0">5733 10636 0,'-36'0'100,"19"-17"-99,-19-19 13,-34-34-13,17 34 14,-71-34-14,19 35 14,34-36-14,1 36 13,-19-18-7,19 18-6,-1-36 14,36 53-14,-36-70 13,18 53-13,36 17 14,-18-35-14,17 36 13,0-19 2,-17-69 0,17 87-10,1-53-5,-1 1 14,0-1-14,1 36 13,17 0-13,-18 0 14,18 17-14,0 0 14,-53-35-14,53 36 13,0-1 2,0 0-10,0 1-5,0-36 14,0 35 1,18 18-1,-18-53-14,35 18 14,-17 35-14,17-35 14,18 17 0,35-17-8,-35 0-6,35-1 13,71-34-13,-53 52 14,35 0-14,18-52 14,-36 52-14,36-35 13,0 18-13,-36 17 14,18 1-14,-17-19 13,-54 36-7,-17 0-6,35-35 14,-35 35-14,-17-17 13,-1 17-13,0 0 14,0 0-14,-17 0 13,35 0-13,-18 0 14,18 0-14,18 0 20,-54 0-20,36 0 14,-17 0-14,-1 0 13,0 0-13,36 0 14,-54 0 1,19 0-1,-19 17 8,54 1-8,-54-18 1,1 17-15,70 36 13,-52-17-13,69-1 14,-87-17-14,88 17 14,17 35-14,-70-52 13,53 35-7,-53-35 8,-18-1-14,18-17 14,0 36 1,-53-19-15,18-17 13,35 18-13,-18 17 14,0-17-14,18 17 14,18 0-9,-54-17-5,36-18 14,-17 35-14,16 0 13,-34 1-13,35-19 14,-35-17-14,17 53 13,-35-35-13,18-18 14,-18 18-14,0-1 14,17 19-9,-17-19 10,0 1-15,18 17 13,0 0-13,-18 18 14,17-17 1,-17-19-1,18 1-14,-18-1 14,0 1-9,0 17-5,17-17 14,-17 17-14,18 1 14,-18-19-14,0 1 13,0-1-13,0 1 14,0 17 1,0 1-15,-18-1 20,1 18-20,-1-35 13,1-1 2,17 1-15,-18-1 0,18 1 13,-18 17 1,1-35-14,-1 36 14,0-19-14,1-17 14,17 18-9,-36 17-5,19-35 14,17 18-14,-18-1 14,0-17-14,18 18 13,-17 0 2,-1-1-1,1-17-14,-1 18 14,0 0-9,1-1-5,-1 1 14,-17 17 1,-1-35-15,1 18 13,18-18 2,-1 17-15,-17 1 13,17 0-13,0-18 20,1 17 243,17 1-233,-18-18-24,0 0 8</inkml:trace>
    </iact:actionData>
  </iact:action>
  <iact:action type="add" startTime="177252">
    <iact:property name="dataType"/>
    <iact:actionData xml:id="d24">
      <inkml:trace xmlns:inkml="http://www.w3.org/2003/InkML" xml:id="stk24" contextRef="#ctx0" brushRef="#br0">14870 12382 0,'-18'0'253,"0"0"-237,1 0 15,-1 0-30,0 0 14,-17 0-14,17 0 14,1 18-9,52 0 226,36-18-217,-1 17-14,36 1 30,-53-18-30,35 18 0,0-18 19,1 35-19,16-35 14,-87 0-14,70 18 13,-35-18-13,35 35 14,-52-35-14,17 0 13,-36 0 18,18 18 6,1-18-37,-1 0 13,-17 0-13,52 0 14,1 0-14,-1 0 13,-34 0 2,34 0-10,1 0-5,-54 0 14,54 0-14,-36 0 14,-17 0-14,17 0 13,-17 0-13,-1 0 14,1 0 1,0 0 21,-1 0-36,1 0 14,0 0 1,17-18-15,-18 18 13,36-18-13,0 1 14,-17 17-14,16-36 20,-34 36-20,17 0 14,-17-17-14,0 17 13,-1-18 2,1 18 0,0-18-1,-18 1 1,17-1-10,1 18 25,0-35-15,-1 17 31</inkml:trace>
    </iact:actionData>
  </iact:action>
  <iact:action type="add" startTime="189425">
    <iact:property name="dataType"/>
    <iact:actionData xml:id="d25">
      <inkml:trace xmlns:inkml="http://www.w3.org/2003/InkML" xml:id="stk25" contextRef="#ctx0" brushRef="#br0">14975 12312 0,'0'-18'137,"0"-35"-121,-35 36 0,17-1-15,1-17 13,-1 0-13,1-1 14,17 19-9,-53-72-5,35 37 14,0 16-14,1-17 13,-1 18-13,0-18 14,18 35-14,-17-17 14,17 18-14,-35-36 13,35 17 2,-18-17-10,18 36-5,-35-54 14,35 54-14,0-19 14,0 19-14,0-1 13,-36-17-13,36 17 14,0 1 1,0-19 22,0 19-23,0-1 1,18-17-1,0 35 1,-18-18-15,35 0 14,-17 18-9,-18-17-5,17-1 14,18 0 0,18 18 1,-35-17-15,0-1 14,17-17-14,-17 17 13,34 1 2,-52-1-10,18 18-5,0-18 14,-1 1 1,1 17-1,17-18 1,-17 18 0,17-18-15,-17 18 13,35-35-7,-18 35-6,0-35 13,18 17 2,35-17-15,-70 17 14,35 18-14,-53-17 13,35-1-13,1 18 14,-19-18-14,18 1 20,-17 17-20,0-18 30,-1 18-16,1 0-14,0 0 14,-1 0-14,19 0 13,-19 0-13,1 0 14,35 0-9,17 0-5,-52 0 14,35 0-14,-35 0 14,52 0 0,1 0-14,-36 0 14,0 0-14,18 0 14,0 0-14,18 0 19,-54 0-19,36 0 14,18 0-14,-36 0 14,18 0-14,0 0 13,-36 0-13,36 18 14,-17-1-14,-19-17 14,36 18-14,18 17 13,-1-17-7,1 0-6,-1-1 13,-17-17-13,-17 18 14,17 0-14,-36-18 29,-17 17 8,18 1-22,17 17-1,-35-17 1,18-1 0,-18 1-15,17 0 13,1 17 2,0-17-9,-18-1-6,17 1 13,-17-1-13,18 1 14,-18 0-14,0-1 13,18 19 2,-1-1 0,-17-17-15,0-1 20,0 1-6,0 17-14,0-17 14,0 35 1,0-36-15,0 19 13,0-19-13,0 1 14,0 35 1,-17 0-10,-1-36 10,-17 36-15,35-35 13,0 0-13,-18 52 14,0-17 1,18-18-15,-17-17 13,17 17-13,-18 1 20,18-19-20,-18 1 14,18-1-14,-17-17 14,-1 18-14,18 0 13,-17-1-13,-1 1 14,0 0-14,-17 17 14,17-17-14,1-1 20,17 1-20,-36-1 13,19 1 2,17 0-15,-53-18 14,53 17-14,-18 19 13,-35-1 2,36-35-15,17 18 20,-36-1-20,19-17 14,-19 35-14,-16-17 13,-1-18 2,53 18-15,-18-18 13,-17 0-13,17 0 14,0 0-14,1 0 36</inkml:trace>
    </iact:actionData>
  </iact:action>
  <iact:action type="add" startTime="221826">
    <iact:property name="dataType"/>
    <iact:actionData xml:id="d26">
      <inkml:trace xmlns:inkml="http://www.w3.org/2003/InkML" xml:id="stk26" contextRef="#ctx0" brushRef="#br0">26723 10654 0,'18'0'37,"-1"0"-36,54 0 0,35-18 13,-18 1-13,35 17 13,54-18-13,-54-35 14,53 53 1,-17 0-15,18 0 0,-36-18 19,-18 18-19,89 0 13,-106 0-13,88 0 14,-53 0-14,0 0 14,-53 0-14,36 0 13,-1 0-13,18 0 14,18 0-14,-36 0 13,54 0-7,-71 0-6,17 0 14,1 0-14,-36 0 13,0 0-13,0 0 14,36 0-14,-54 18 14,36 0-14,-35-1 13,-1 19-13,1-19 20,-36 1-20,0-18 14,-17 0 1,-18 18-15,18-18 29,17 0-15,-18 0 1,1 0-9,17 17 8</inkml:trace>
    </iact:actionData>
  </iact:action>
  <iact:action type="add" startTime="223547">
    <iact:property name="dataType"/>
    <iact:actionData xml:id="d27">
      <inkml:trace xmlns:inkml="http://www.w3.org/2003/InkML" xml:id="stk27" contextRef="#ctx0" brushRef="#br0">1729 12012 0,'17'0'122,"36"0"-106,35 0-15,1-18 13,34-17-13,71 35 14,-88 0-14,17-17 14,-17-19-14,18 36 13,-36-17-7,0 17-6,71-18 13,-71 0-13,18 18 14,-18-53-14,-35 53 14,17-17-14,-34 17 13,17-18-13,0 18 14,35 0-14,0 0 20,0 0-20,36 0 14,-36 0-14,35 0 13,18 0-13,-17 0 14,-1 0-14,54 0 13,-54 0-13,18 0 14,-52 0-14,-1 0 14,18-18-9,-18-17-5,-18 35 14,1-17-14,17 17 14,-17 0-14,17-18 13,-35 18-13,35 0 14,0 0-14,0 0 13,53 0-13,-17 0 14,-1 0-8,18 0 8,-17 0-14,-1 0 14,1 0-14,-18 0 13,0 0-13,35 0 14,-18 0-14,1 0 14,-19 0-14,54 0 13,-53 0-7,18 0-6,-1 0 14,-35 0-14,71 0 13,-71 0-13,36 0 14,-19 0-14,-16 0 13,34 0-13,36 0 14,-53 0-14,0 0 20,-18 0-20,35 0 0,-70 0 12,71 0 3,-36 0-15,-18 0 14,19 0-14,16 0 13,-16 0-13,16 0 14,-16 0-14,-1 0 14,0 0-9,0 0-5,0 0 14,36 0-14,-36 0 13,0 0-13,71 0 14,-71 0-14,36 0 14,-1 0-14,-35 0 13,36 0-13,52 0 14,-88 0-9,53 0-5,-35 18 14,35 17 1,-17-35-15,-18 17 13,0-17-13,-1 18 14,19 0-14,-36-1 14,18 1-14,35-18 13,-18 18-7,-52-1-6,52-17 29,72 71-29,-107-71 0,0 18 13,35-1-13,-70-17 13,0 0-13,-35 0 14,17 35-14,-17-35 121,-1 0-107,19 0-14,17 18 14,0 0 0,-36-18-14,1 0 14,35 35-14,-36-35 14,36 18-14,-17-1 20</inkml:trace>
    </iact:actionData>
  </iact:action>
  <iact:action type="add" startTime="239987">
    <iact:property name="dataType"/>
    <iact:actionData xml:id="d28">
      <inkml:trace xmlns:inkml="http://www.w3.org/2003/InkML" xml:id="stk28" contextRef="#ctx0" brushRef="#br0">14728 12206 0,'18'-18'138,"35"18"-123,-18 0-14,36 0 14,-1 0-14,-17 0 14,18 0-14,-18 0 13,0 0-13,-18 0 14,18 0-9,-18-17 10,-17 17-15,17 0 0,-17 0 12,17 0 3,0 0-15,1 0 14,-19 0-14,18 0 13,18 0-13,0 0 0,-35 0 19,53 0-19,-1 0 14,1 0-14,17 0 14,-53 0-14,36 0 13,-18 0-13,-36 0 14,36 0-14,-35 0 14,-1 0 0,1 0-9,0 0-5,17 0 14,-17 0-14,17 0 14,18 0 0,-36 0-14,1 0 14,35 0-14,-35 0 13,35 0-13,-1 0 0,-34 0 20,35 0-20,-18 0 13,1 0-13,16 0 14,19 0-14,-36 0 13,1 0-13,17 0 14,-36 0-14,36 0 14,0 0-14,-35 0 13,35 0-8,-1 0-5,1 17 14,-17-17 1,17 0-15,-18 18 13,0-18-13,0 0 14,-17 0-14,17 0 14,1 18-14,-19-18 13,1 0-7,0 17-6,17-17 13,-18 0 2,36 0-15,-17 0 14,17 18-14,17-18 13,-17 18-13,18-18 14,-36 0-14,0 0 14,-17 0-9,-1 0 10,1 0 100,0 0-48,17 0-52,-35 17 0,18-17-15,-1 0 13,1 0-13,17 36 14</inkml:trace>
    </iact:actionData>
  </iact:action>
  <iact:action type="add" startTime="242347">
    <iact:property name="dataType"/>
    <iact:actionData xml:id="d29">
      <inkml:trace xmlns:inkml="http://www.w3.org/2003/InkML" xml:id="stk29" contextRef="#ctx0" brushRef="#br0">18979 12206 0,'18'0'717,"35"0"-686,-35 0-30,17 0 14,0 0-9,0 0-5,-17 0 14,0 0-14,17 0 13,0 0-13,1 0 14,-19 0 1,1 0-15,17 0 13,0 0 2,1 0-10,-19 0-5,1 0 14,35 0-14,-35 0 14,17 0-14,-18 0 13,1 0-13,0 0 14,-1 0 0,1 0-14,17 0 20,-17 0-20,0 0 14,17 0 1,-18 0-1,1 0 1,0 0-15,17 0 13,0 0 9,-17 0-22,0 0 29,17 0-29,-18 0 13,1 0-13,0 0 14,17 0-14,-17 0 14,-1 0 0,19 0-8,-19 0-6,1 0 13,0 0-13,-1 0 14,18 0-14,-17 0 14,0 0-14,17 0 13,-17 0-13,-1 0 14,19 0 1,-19 0 6,1 0-6,-1 0-1,1 0-14,0 0 99,17 0 285,-17 0-369,35 0-15,-18 0 13,0 0 2,0 0-15,1 0 20,-19 0 127,1 0-133,0 0 1,17 0-15,-17 0 0,17 18 19,-18-18-4,1 0 247,17 0-262,-17 0 13,35 0-7,-35 0 8,52 0-14,1 0 14,-1 0-14,-35 0 14,54 0-14,-19 0 13,1 0-13,-1 0 14,-52 0-14,35 0 20,-35 0-20,34 0 14,1 0-14,-17 0 13,17 0-13,-1 0 14,19 35-14,-53-35 14,52 0-14,1 0 13,-18 0-13,-18 0 14,18 0-9,0 0-5,-18 0 14,0 0-14,1 0 14,-1 0-14,0 0 13,-17 0 2,35 0-15,-18 0 13,0 0 9,36 18-22,-18-1 13,0-17-13,35 18 14,-70-18-14,34 0 13,-16 0-13,-19 0 14,1 18-14,0-1 14</inkml:trace>
    </iact:actionData>
  </iact:action>
  <iact:action type="add" startTime="248085">
    <iact:property name="dataType"/>
    <iact:actionData xml:id="d30">
      <inkml:trace xmlns:inkml="http://www.w3.org/2003/InkML" xml:id="stk30" contextRef="#ctx0" brushRef="#br0">2117 13899 0,'17'0'131,"36"0"-109,35 0-21,-17 0 14,17 18-14,0-18 13,1 0-13,-1 0 14,35 18-14,-17-1 14,-35 19-14,52-36 13,18 35-13,-17-35 14,-1 18-9,1 17-5,34-18 14,-69-17-14,-1 0 13,0 0-13,0 0 14,-35 0-14,35 0 14,0 0-14,-17 0 13,0 0-13,-19 0 14,37 0-9,-36 0 10,35 0-15,-18 0 14,19 0-14,-1 0 13,-18 0-13,36 18 14,0 0-14,0-18 13,53 0-13,-36 53 14,36-36-8,-18-17-6,0 0 13,-18 0-13,36 0 14,-53 0-14,53 0 14,17 0-14,-52 0 13,-36 0-13,88 0 14,-141 0-14,71 0 13,35-17-7,-17-36 9,-1 53-15,54 0 13,-54-36-13,1 19 14,70-1-14,-53 18 14,71 0-14,-36 0 13,18 0-13,18 0 14,-1 0-9,-105 0-5,53-35 14,-36 35-14,-70-18 14,35-17-14,-70 35 13,17 0-13,-17 0 14,0 0 16,-1 0-24,36 0 24,-35 0-30,35 0 13,-18 0-13,0 0 14,1 0-14,16 0 14,-34 0-14,0 0 13,17 0-7,-17 0 9,-1 0-15</inkml:trace>
    </iact:actionData>
  </iact:action>
  <iact:action type="add" startTime="268174">
    <iact:property name="dataType"/>
    <iact:actionData xml:id="d31">
      <inkml:trace xmlns:inkml="http://www.w3.org/2003/InkML" xml:id="stk31" contextRef="#ctx0" brushRef="#br0">6862 13600 0,'-18'-18'53,"0"0"-38,1 18 1,-1-17-15,0-1 14,-17 0-14,17 18 13,1 0-7,17-35-6,-36 0 13,19 35-13,-36-18 14,-88-70-14,17 35 14,-123-53-14,89 36 13,-36-19 2,53 54-15,35-35 0,53 34 19,0-17-19,18 18 14,35 18-14,0-36 14,-36 0-14,36 0 13,0 18 2,0-1-15,0 19 13,18-1-13,-18 0 14,35-35-9,-35 36 10,0-1-15,18-17 14,-1 17 0,19-35-14,-19 36 14,-17-1-14,18 0 13,35-35 2,-35 36-9,17-18-6,18-1 13,0 19-13,35-19 14,-18 19-14,-52-19 13,53 1-13,-1 0 14,-17 17-14,0 1 14,53-1-14,-36 18 13,-17 0-7,71 0-6,-36 0 14,35 0-14,-34 0 13,17 0-13,52 0 14,-17 0-14,36 0 13,-18 0-13,17 0 14,-35 0-14,-18 0 20,54 0-20,-54 0 14,-34 0-14,34 0 13,-35 0-13,-17 0 14,-36 0-14,0 0 14,-17 0-14,0 0 13,-1 0-13,1 0 20,35 0-5,0 53-15,0-35 14,0-1-14,17 36 13,36-18-13,17 54 14,19-19-14,-54-35 14,70 36-14,-16-36 20,-54 36-20,-53-54 13,36 19-13,-36-1 14,-17-35 1,-18 18-1,0-1-14,17 19 14,1-19-14,-18 1 13,0 17-7,0 18-6,0 0 14,-18-18-14,1 53 13,-1-35-13,-17 0 14,-1 18-14,19-18 13,-36 0-13,-35 17 14,35-17-14,-18 0 20,1-18-20,-36 36 14,53-54-14,-35 1 13,35 17-13,-18 1 14,-17-19-14,17-17 14,-17 36-14,0-36 13,0 0-13,-36 0 14,-34 0-8,52 0-6,-18 0 13,1 0-13,-18 0 14,17 0-14,36 0 13,17 17-13,19-17 14,-1 18-14,0-18 14,35 0-14,-17 17 13,17-17-8,1 0 10,-1 0-15,-53 0 14,18 0-14,0 0 13,1 0-13,-37 0 14,19 0-14,17 0 13,18 0-13,-18 0 14,35 0-8,0 0-6,-17 0 13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3:06:19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06">
    <iact:property name="dataType"/>
    <iact:actionData xml:id="d0">
      <inkml:trace xmlns:inkml="http://www.w3.org/2003/InkML" xml:id="stk0" contextRef="#ctx0" brushRef="#br0">2505 4815 0,'35'0'216,"0"0"-215,36 0 13,-36 0-7,18 0-6,18 0 13,-36 0-13,18 0 14,0 0-14,-36 0 14,36 0-14,-17 0 13,-1 0-13,35 0 14,-34 0-14,17 0 13,17 0-7,-35 0 9,89 0-1,-71 0-14,17 0 14,1 18-14,-18-18 13,0 0-13,35 18 14,-18-18-14,1 17 14,-18-17-9,0 0-5,17 0 14,1 0-14,-18 0 14,0 0-14,0 0 13,0 0-13,0 0 14,17 0-14,1 0 13,17 0-13,-35 0 14,0 0-8,17 0-6,18 0 13,-35 0-13,18 0 14,-18 0 0,17 0-14,19 0 14,-54 0-14,53 0 14,-35 0-14,18 0 13,-19 0-7,19 0-6,17 0 13,-35 0-13,53-35 14,-53 35-14,17 0 14,1-18-14,-36 18 13,36 0-13,-18 0 14,-18 0-14,18 0 14,-18 0-9,18 0-5,0 0 14,-18 0-14,1 0 13,-1 0 2,18 0-15,-18 0 0,36 0 13,-1 0-13,1 0 13,-18 0 2,17 0-10,1 0-5,-18 0 14,17 0-14,-17 0 14,18 0-14,-18 0 13,35 0-13,-18-17 14,-34 17-14,34-36 14,18 36-14,-17 0 13,35 0-7,-18 0-6,0 0 13,36 0-13,-1 0 14,18 0-14,-17 0 14,17 0-14,18 0 13,-36 0-13,-17 0 14,17 0 0,36-35-8,-35 35-6,-36-17 14,0 17-14,18-18 13,17-17-13,-52 35 14,17 0-14,-35 0 14,35-18-14,18 18 13,-18-18-13,-35 18 14,53-17-9,-36 17-5,72 0 14,-37 0-14,1 0 13,-18 0-13,18 0 14,0 0-14,35 0 14,-17 0-14,-36 0 13,35 0 2,1 0-10,-36 0-5,18 0 14,53 0-14,-71 0 14,53 0-14,-18 0 14,-34 0-14,69 0 13,-34 0-13,-36 0 14,18 0-14,0 0 13,-18 0-7,35 0-6,-17 0 13,18 0-13,-36 0 14,0 0-14,18 0 14,0 0-14,-1 0 13,-16 0-13,-1 0 14,35 0-14,-34 0 20,-1 0-20,35 0 14,18-53-14,-35 53 13,-18-18-13,-35 18 14,88-17-14,-35 17 14,-18 0-14,36 0 13,52 0-13,-52 0 14,17 0-9,53 0-5,-53 0 14,35 0-14,36 0 13,-71 0-13,71 0 14,-71 0-14,35 17 13,36-17-13,-53 35 14,-36-17-14,18-18 20,-17 0-20,-36 0 14,0 0-14,0 0 13,18 0-13,-18 0 14,-35 0-14,36 0 14,16 18-14,-34-1 13,-1 1-13,-34-18 14,17 0-9,-36 0-5,1 0 14</inkml:trace>
    </iact:actionData>
  </iact:action>
  <iact:action type="add" startTime="9179">
    <iact:property name="dataType"/>
    <iact:actionData xml:id="d1">
      <inkml:trace xmlns:inkml="http://www.w3.org/2003/InkML" xml:id="stk1" contextRef="#ctx0" brushRef="#br0">4851 7338 0,'0'17'100,"0"19"-85,17-1-14,36-17 14,0 35 1,18-18-15,-18 0 13,-18 0-13,18-17 14,17 17-9,-17 1 10,18-19-15,35 36 13,-18-18-13,-18 18 14,36-17-14,-18-19 13,18 18-13,-35-17 14,17-18-14,-53 18 14,71 17-9,-71-17-5,1-18 14,17 0-14,-36 0 13,36 0-13,-35 0 14,35 0-14,-36 0 14,54 0-14,-36 0 13,36 0-13,-18 0 14,17 0-9,-17 0-5,0 0 14,0 0 1,0 0-15,-18 0 0,0 0 12,36 0 3,-18-18-15,-35 18 0,34-18 13,1-17 1,-35 17-8,35 18-6,53-70 13,-71 52-13,36-17 14,17-18-14,-53 18 14,71-18-14,17-18 13,-70 18-13,53-17 14,-53 17-14,53-35 14,-53 35-9,35-53-5,-53 53 14,36-35-14,-36 35 13,18-35-13,-35 35 14,-1-35-14,19 52 14,-19-17-14,1-17 13,-18 35-13,18-18 20,-1 0-20,-17 18 14,0 17-14,0-53 14,0 54-14,0-19 13,0 1-13,0-18 14,0 36-14,0-19 13,0 19-13,0-36 14,0 35-9,0 0-5,0-34 14,0-1-14,0 17 14,0 1-14,0 0 13,0-36-13,0 1 29,0 52-29,-17-35 0,-54-53 20,18 53-6,35 18-14,-17-18 14,0 36 0,0-1 1,-1 18-15,1-35 14,0 17-14,-18 0 13,0 1-7,18 17-6,-18-36 14,0 36-14,0 0 13,35-17-13,-52-1 14,34 18-14,-17 0 13,1-35-13,-1 35 14,-18 0-14,18 0 14,18-18-9,-18 18-5,-18-17 14,54 17 0,-36 0-14,35 0 14,-35 0-14,0 0 14,18 0-14,0 0 13,-36 0-13,36 0 14,-18 0-8,-17 0-6,-1 0 13,36 0-13,-18 0 14,0 0-14,18 0 13,-18 0-13,17 0 14,1 0-14,0 0 14,0 0-14,-18 0 13,-18 0-7,1 0-6,17 0 13,-18 0 2,18 0-15,-17 0 14,17 0-14,17 0 13,-52 0-13,53 17 14,17 1-14,-35 0 14,18-1-9,-35 1-5,34 17 14,1-17 0,17-1-14,-17 19 14,0-19-14,17 1 14,18 0-14,-70-1 13,52 1-13,0-1 14,-17 19-9,0-36-5,-1 17 14,-16 1-14,16 35 14,-17-35-14,0 35 13,1-1 2,34-16 0,0-36-15,1 17 13,-1 19-7,0-19-6,18 1 13,-35 17-13,17-17 14,18-1 1,-17 1-15,17 0 29,-18 17-29,-17 0 13,17 18 9,-17 0-8,17-35-14,18 17 14,-17 18 1,-19-18-15,19-17 13,17 0 2,0-1-10,0 18-5,0 1 14,-18-36-14,18 53 14,0-36-14,0 19 13,0-1-13,0 0 14,0 0-14,-18 18 14,18-35-14,0 52 13,-17-34-8,-1 34-5,18-17 14,-17-35 0,-1 17-14,-17 18 14,17-18 1,18-17-15,0 0 13,0-1 2</inkml:trace>
    </iact:actionData>
  </iact:action>
  <iact:action type="add" startTime="14214">
    <iact:property name="dataType"/>
    <iact:actionData xml:id="d2">
      <inkml:trace xmlns:inkml="http://www.w3.org/2003/InkML" xml:id="stk2" contextRef="#ctx0" brushRef="#br0">7955 7338 0,'-18'0'46,"18"17"-30,-17-17-10,-1 0-5,-17 0 14,17 0 1,1 0-15,-1 0 14,0 0-14,-17-17 13,0-1 2,17 18-15,1-18 20,-19 1-20,19 17 13,-1 0-13,-17-35 14,-1 17-14,19 18 29,-54-53-29,71 35 14,-17 18-14,-54-53 13,36 18-7,-1 0-6,-16-18 14,-1 0-14,17 53 13,19-35-13,-1 17 14,-17 1-14,35-1 13,-18 0-13,1 1 14,-19-19 7,36 1 10,0 0-17,0 17-14,0 0 14,0 1-14,0-18 13,0 17-13,0 0 14,0-35-8,0 18-6,0 17 13,0 1-13,0-18 14,0 17-14,0 0 13,0 1-13,0-19 14,0 1 1,0-18-1,0 36-8,18-19 9,0 1-15,17-18 29,-18 35-15,1 1-14,17-19 14,-17 19-14,-18-1 20,18-17-20,17 17 14,-17 1-14,-18-1 13,52-35-13,-34 35 14,17-17-14,-17 35 14,17-17-14,18-1 13,-17-17-13,-19 17 14,18 0-9,-17 18-5,17 0 14,-17 0-14,0 0 14,17-17 0,0 17-14,0 0 14,1 0-14,17 0 14,0 0 0,-36 0-8,1 0-6,17 0 13,-17 0-13,17 0 14,-17 0-14,17 0 14,-17 0-14,35 35 13,17 0-13,1 1 14,-36-1-14,35 0 13,-34 0-7,-19-35-6,1 36 14,17-1-14,1 0 13,-19 18 2,-17-35-15,18 35 13,-18-36 2,0 19-15,0-1 14,0 0-14,0 0 4,0 1 11,0-1-15,0 18 14,0-35-14,0 34 13,0-16-13,0-1 14,0 0-14,0 1 14,0-1-14,0-18 13,0 19-8,-18 17-5,1-36 14,-19 1-14,19 17 14,-19 1 0,19-19-14,-1-17 14</inkml:trace>
    </iact:actionData>
  </iact:action>
  <iact:action type="add" startTime="18440">
    <iact:property name="dataType"/>
    <iact:actionData xml:id="d3">
      <inkml:trace xmlns:inkml="http://www.w3.org/2003/InkML" xml:id="stk3" contextRef="#ctx0" brushRef="#br0">12206 7073 0,'-18'0'1,"1"0"13,-1 0 2,-35 0-15,36 0 13,-1 0-7,0 0-6,1 0 14,-1 0 47,-35 0-40,53-35-6,-17 35 0,-19-53-1,19 35-14,-1 1 14,0-19-14,-17 1 13,17 0 9,1 17-22,-19-17 13,36 17-13,-17-17 14,-1 0-14,18 17 13,-35-52 2,35 52-15,0 0 14,0-17-14,-18 17 13,18-17-7,-17 0-6,17 0 14,0-1-14,0-17 13,-18 36-13,0-1 14,18-17-14,0 17 13,0-17-13,0 17 14,0-35 1,0 36 6,0-1-21,0-17 13,18 17-13,0 0 14,-18-17-14,35 0 14,-17 17-14,17-17 13,-18 17-13,36 1 14,-17-19-8,17 19-6,-36-1 13,1-17-13,17 17 14,0 18-14,1 0 13,-36-17-13,35 17 14,0-18-14,-17 0 14,0 18-14,-1-17 13,18 17-7,-17 0-6,17 0 13,-17 0-13,17 0 14,1 0 1,-19 0-15,36 0 13,-18 0-13,1 17 14,17 1-14,0 35 14,-1-35-9,-16-1-5,17 1 14,17 52-14,-52-52 13,17 0-13,-17 17 14,-1 0-14,19 18 14,-19-35-14,19 17 13,-19 36-13,1-54 14,-18 1-9,35 17-5,-17 18 14,-1-35-14,19 17 14,-36-17-14,17-1 13,-17 1 18,18 17-11,-18-17-5,18 17-15,-18-17 14,0-1 0,17 1-14,-17 17 14,0-17 16,0 0-25,0-1-5,0 1 14,0-1-14,0 1 14,0 17-14,0 1 29,0-19-29,0 1 13,0 0-13,-17-1 14,17 1-8,-18 0-6,0-1 13,18 1-13,-17-1 14,-1-17-14,0 18 13,18 0 2,-17-18-15,-19 17 14,36 1 7,-17 0-6,-1-18 15,1 0-15,-19 0-1,19 0 7,-1 0-21,0 0 14,1 0-14,-19 0 13,19 0-13,-1 17 14,1-17-14,-36 36 14,35-36-14,-17 17 13,17-17-13,-17 0 14,0 0-9,-1 0-5,1 0 14,17 18-14,1-18 13,-1 0-13,0 0 14,1 0-14,-1 0 14,0 0-14,1 0 29,-1 0-24,-17 0 26,17 0 68,1 0-84</inkml:trace>
    </iact:actionData>
  </iact:action>
  <iact:action type="add" startTime="20971">
    <iact:property name="dataType"/>
    <iact:actionData xml:id="d4">
      <inkml:trace xmlns:inkml="http://www.w3.org/2003/InkML" xml:id="stk4" contextRef="#ctx0" brushRef="#br0">9260 7091 0,'18'0'385,"0"0"-369,-1 0-1,1 0 39,35 0 31,-53-18 15,18 18-54,-1-17 39,1 17 0,-1 0-54,19 0-16,-19 0 8,19 0-22,-1 0 13,-17 0 2,-1 0-1,1 0 55,-1 0-55,1 0 1,17 0-1,-17 0 1,0 0-15,17 0 14,-17 0-9,34 0-5,1 0 14,-17 0-14,-19 0 13,19 0 2,-19 0 0</inkml:trace>
    </iact:actionData>
  </iact:action>
  <iact:action type="add" startTime="28453">
    <iact:property name="dataType"/>
    <iact:actionData xml:id="d5">
      <inkml:trace xmlns:inkml="http://www.w3.org/2003/InkML" xml:id="stk5" contextRef="#ctx0" brushRef="#br0">13458 8502 0,'18'0'147,"70"0"-146,-17 18 13,17-18-7,36 17-6,-54-17 14,18 35-14,-17-35 13,-54 0 2,54 18-15,-53-18 13,17 0 2,0 0-15,0 0 14,1 0-9,34 0-5,-17 0 14,0 0-14,18 0 14,-18 0-14,17 0 13,-35 0-13,1 0 14,-1 0-14,-17 0 13,-1 0 187</inkml:trace>
    </iact:actionData>
  </iact:action>
  <iact:action type="add" startTime="29470">
    <iact:property name="dataType"/>
    <iact:actionData xml:id="d6">
      <inkml:trace xmlns:inkml="http://www.w3.org/2003/InkML" xml:id="stk6" contextRef="#ctx0" brushRef="#br0">16069 8502 0,'88'0'162,"71"0"-155,35 0-6,-18 0 13,36 0-13,-36 0 14,36 0-14,-71 0 14,-17 0-14,-54-18 13,-52 18-13,17 0 14,-17-17-14</inkml:trace>
    </iact:actionData>
  </iact:action>
  <iact:action type="add" startTime="34440">
    <iact:property name="dataType"/>
    <iact:actionData xml:id="d7">
      <inkml:trace xmlns:inkml="http://www.w3.org/2003/InkML" xml:id="stk7" contextRef="#ctx0" brushRef="#br0">19526 8343 0,'18'0'69,"70"0"-54,-17 0 1,17 0-10,-18 0-5,-34 0 14,34 0-14,-52 0 14,35 0-14,-36 0 13,1 0-13,17 0 14,-17 0 0,17 0-14,-17 0 14,17 0-8,0 35-6,-17-35 13,17 0-13,36 18 14,-18-18-14,0 18 13,35-18-13,-35 0 14,0 0-14,17 0 14,-34 0-14,-19 0 20,1 0-20,17 0 61,-17 0 6,-1 0-52,36 0 0,18 0-15,17 0 13,-17 17-13,52 1 20,-52 0-5,-54-18-15</inkml:trace>
    </iact:actionData>
  </iact:action>
  <iact:action type="add" startTime="45108">
    <iact:property name="dataType"/>
    <iact:actionData xml:id="d8">
      <inkml:trace xmlns:inkml="http://www.w3.org/2003/InkML" xml:id="stk8" contextRef="#ctx0" brushRef="#br0">1905 10283 0,'35'0'231,"-17"0"-230,52 0 13,1 0-13,17 0 14,-35 0-8,0 0-6,18 0 13,-1 0-13,-52 0 14,35 0-14,-18 0 14,0 0 0,-17 0-14,0 0 14,17 0 7,-18 0-6,1 0-15,0 0 13,-1 0 2,1 0-15,17 0 13,-17 0 2,35 0-15,0 0 14,17 0-9,-17 0-5,71 0 14,-18 0-14,17 0 13,0 0-13,1 0 14,-36 0-14,36 0 14,-36 0-14,0 0 13,-35-17-13,-18 17 20,18 0-20,-35-18 14,35 18-14,-18 0 14,18 0-14,70 0 13,18 0-13,18 0 14,-53 0-14,70 0 14,-52 0-14,-54 0 13,1 0-8,-53 0-5</inkml:trace>
    </iact:actionData>
  </iact:action>
  <iact:action type="add" startTime="46646">
    <iact:property name="dataType"/>
    <iact:actionData xml:id="d9">
      <inkml:trace xmlns:inkml="http://www.w3.org/2003/InkML" xml:id="stk9" contextRef="#ctx0" brushRef="#br0">6809 10001 0,'17'0'53,"36"0"-52,53 0 14,-18 0-14,53 0 0,18 0 12,17 0-12,1 0 14,-36 0 0,35 0-14,-17 0 14,-18 0-8,18 0-6,17 0 13,-35 0-13,-17 0 14,-36 0-14,36 0 13,-54 0-13,-17 0 14,0 0-14,-35 0 14,-1 0 85,19 0-99,16 0 13,19 0-7,0 18-6,-36-18 13,18 0-13,0 0 14,-36 0 1</inkml:trace>
    </iact:actionData>
  </iact:action>
  <iact:action type="add" startTime="58747">
    <iact:property name="dataType"/>
    <iact:actionData xml:id="d10">
      <inkml:trace xmlns:inkml="http://www.w3.org/2003/InkML" xml:id="stk10" contextRef="#ctx0" brushRef="#br0">12859 10125 0,'35'0'185,"0"0"-170,18 0 1,18 0-1,-54 0-14,54 0 14,-18 0-14,-35 0 14,34 0-14,1 0 13,-17 0-7,-1 0-6,-17 0 14,17 0-14,-18 0 29,1 0 1,0 0-30,-1 0 0,19 0 19,-1 0-19,0 0 14,18 0-14,18 0 14,-1 0-14,-17 0 13,0 0-13,18 0 14,-18 0-14,-1 0 13,19 0-13,-18 0 14,-35 0-9,52 0-5,-17 0 14,-35 0-14,52 0 14,-34 0-14,-1 0 13,53 0-13,-53 0 14,53 0-14,-35 0 14,18 0-14,17 0 20,-17 0-20,-18 0 13,35 0-13,-53 0 14,36 0-14,-18 0 14,-18 0-14,18 0 13,17 0-13,-34 0 14,52 0-14,-18 0 14,-17 0-9,-17 0-5,34 0 14,-17 0-14,18 0 13,-19 0-13,19 0 14,-18 0-14,17 0 14,-17 0-14,36 0 13,-19 0-13,-17 0 21,35 0-21,-17 0 13,17 0-13,0 0 14,-35 0-14,35 0 13,36 0-13,-36 0 14,35 0-14,36 0 14,-71 0-14,18 0 13,18 17-8,-18-17-5,70 18 14,-53 0-14,36 35 14,18-36-14,-1 1 13,36-18-13,17 35 14,18 0-14,-53-35 14,18 0-14,-71 0 20,-36 0-20,-16 0 13,-36 0-13,0 0 14,-36 0-14,1 0 14,17 0 0,-17 0 1,35 0 0,-18 0-10,0 18 10,-17-18-1</inkml:trace>
    </iact:actionData>
  </iact:action>
  <iact:action type="add" startTime="83255">
    <iact:property name="dataType"/>
    <iact:actionData xml:id="d11">
      <inkml:trace xmlns:inkml="http://www.w3.org/2003/InkML" xml:id="stk11" contextRef="#ctx0" brushRef="#br0">13123 10142 0,'-17'-17'15,"-1"17"-14,0 0 13,1-36-13,-1 19 14,-17 17-8,35-18 8,-18 1 1,1-1-1,-1 18-14,18-18 30,-18 1-9,18-19-6,-17 19-1,-1-36-14,0 0 14,18 35 0,0-35-14,-17 36 14,-1-1-14,18-35 14,-35 0-9,35 36-5,0-1 14,0 0 1,0-17-15,0 17 13,0-35 2,0 36-15,0-18 13,0 17-13,0-35 14,0 18-8,17-36 8,1 53-14,0-34 14,17 16-14,-17-17 13,-1 36-13,19-19 14,-19 19-14,18-18 14,-17-1-14,17 1 13,-17 0-7,17 17-6,-17-17 13,17 0-13,-17 17 14,17 0 1,0 18-1,18-17-14,-17-1 14,52 0 1,-35 18-10,17-17-5,1-19 14,-1 19-14,-17-1 13,53 0-13,-35-17 14,52 18-14,-35-19 14,18 36-14,-18-17 13,36-19-13,-36 36 14,-17-17-9,17 17-5,-18-18 14,1 18-14,-36 0 14,18 0-14,18 0 13,-18 0-13,35 0 14,-35 0-14,17 0 14,18 0-14,18 18 20,-35-1-20,17 1 13,36 53-13,-36-36 14,35 53-14,-52-53 14,17 18-14,-18 18 13,-17-18-13,-17-18 14,-19 0-14,1 1 14,0-1-9,-1 18-5,19 53 14,-1-54-14,0 37 13,36-19-13,-36 89 14,18-106-14,-18 17 14,-35 1-14,35-36 13,-17 36-13,-18-36 20,0-17-20,0 17 14,-18 18-14,1-18 14,-1 1 0,18-19-14,-70 18 14,-1 1-14,0-36 14,-17 17-14,18 1 13,17 17-7,35-17-6</inkml:trace>
    </iact:actionData>
  </iact:action>
  <iact:action type="add" startTime="85423">
    <iact:property name="dataType"/>
    <iact:actionData xml:id="d12">
      <inkml:trace xmlns:inkml="http://www.w3.org/2003/InkML" xml:id="stk12" contextRef="#ctx0" brushRef="#br0">18097 10195 0,'-17'0'15,"-1"0"16,1 0-15,-1 0 0,0 0 6,1 0-7,-1 0 1,0-17-15,1 17 14,-36 0 0,0-36 1,35 19-15,1-1 13,-36 0-7,17 18 9,36-17-15,-17 17 13,-1 0 2,18-18 0,-17 1-15,-19 17 13,36-18 2,-17 0-10,-1 18-5,18-17 14,-18-1 1,18 0-15,-17 1 13,-1-1 2,0-17-1,18 17-14,-17-17 14,-1 17-9,0-17-5,1 0 14,-1 17-14,18-17 14,-17 17-14,-1 0 13,18 1-13,0-18 14,-18 35-14,18-18 14,0-17-14,-35-1 20,17 1-20,1 0 14,17 17 0,0-17-14,0 17 14,-18 1-14,0-1 13,18-17-13,-17 35 14,17-53-14,0 0 20,0 35-5,0-35-1,0 36 1,0-19-15,0 19 14,0-19-14,17 36 13,1-35-13,-18 18 14,53-19-8,-35 19-6,17-19 13,0 1-13,0 0 14,-35 17-14,36 1 13,-1-1-13,0 0 14,18 1-14,-17-19 14,16 19-14,1-1 20,-17 0-20,34-17 14,-35 35-14,18-18 13,0 1-13,-17-18 14,16 17-14,-16 0 13,34 1-13,1-19 14,17 19-14,-35-1 14,35 0-9,36-17-5,-71 18 14,35-1-14,-18 0 13,1 18-13,-36 0 14,36-35-14,-36 35 14,18 0-14,-18-18 13,-17 18-13,17 0 20,0 0-20,36 0 14,-53 0-14,52 0 14,1 0-14,17 0 13,0 18-13,53 17 14,-17 18-14,-36-35 14,18-1-14,17 54 13,-70-53-7,18-18-6,-1 35 13,1 0-13,-54-17 14,1-18-14,17 17 14,1 1-14,-19 0 13,18-1-13,-35 1 14,36 0-14,-1 17 20,18 0-20,-35 1 14,35 16-14,-36-34 13,54 17-13,-71 1 14,17-19-14,19 1 14,-1 35-14,-35-36 13,0 19-13,18-19 14,-1 19-9,1-1-5,-18 18 14,0-18 1,0 18-1,0 0 1,0-35-15,0-1 13,0 36-13,-18-35 21,1 35-21,-19 0 13,19-18-13,-19-17 14,-17 34-14,18-34 0,18 0 13,-19 17 1,1-17-14,-18 17 14,53-17-14,-35 17 13,17-35-7,0 17-6,18 1 14,-52 0-14,52-1 13,-18 1 2,-17 0-15,35-1 13,-18 1 2,-17 0-15,17-1 14,-17 1-9,17-18 10,1 18-15,-36-18 0,17 17 12,1 18-12,0 1 14,-36-36 1,18 35-1,0-17-14,18-1 0,0 1 13,-36 0-7,54-1-6,-19-17 13,19 0 2,17 18-15,-36-1 130,19-17-130,-1 0 13,-35 18 2,36-18-10,-36 0-5,35 18 14,-35-18-14,36 0 14,-36 17-14,17-17 13,1 0 2,17 0-15,1 0 13,-1 0-13,0 0 14,1 0 208,-18 18-208,17-18-14,0 0 14</inkml:trace>
    </iact:actionData>
  </iact:action>
  <iact:action type="add" startTime="94658">
    <iact:property name="dataType"/>
    <iact:actionData xml:id="d13">
      <inkml:trace xmlns:inkml="http://www.w3.org/2003/InkML" xml:id="stk13" contextRef="#ctx0" brushRef="#br0">21678 10142 0,'0'18'62,"53"-18"-40,-35 0-6,17 0-15,0 0 13,1 0-13,16 0 14,1 0-14,0 0 13,36 0-13,-37 0 14,37 0 1,-1 0-10,0 0-5,0 0 0,36 0 13,-1 0 1,-35 0-14,1 0 14,-1 0-14,18 0 14,-1 0-14,1 0 13,-18 0-13,18 0 14,0 0-9,-18 0-5,-17-18 14,17 18-14,0-17 14,18-19-14,-35 36 13,-18-17-13,-1 17 14,1-18-14,0 1 14,-17-19-14,-1 36 20,18 0-20,-36-17 13,19 17-13,-1-18 14,18-17-14,0 17 14,0 0 0,-36 18-14,36-17 14,18 17-14,-54-18 14,54 18-9,17 0-5,0 0 14,1 0-14,34 0 13,1 0-13,-1 0 14,0 0-14,-17 0 14,18 0-14,17 0 13,-18 0-13,1 0 14,-36 0-9,36 0-5,-36 0 14,70 0 1,-69 0-15,-1 0 13,0 0-13,0 0 14,-35 0-14,18 0 13,-18 0-13,-18 0 14,18 0-8,-36 0 8,19 0-14</inkml:trace>
    </iact:actionData>
  </iact:action>
  <iact:action type="add" startTime="115285">
    <iact:property name="dataType"/>
    <iact:actionData xml:id="d14">
      <inkml:trace xmlns:inkml="http://www.w3.org/2003/InkML" xml:id="stk14" contextRef="#ctx0" brushRef="#br0">13776 10442 0,'-35'35'216,"17"-35"-201,0 18-8,1 0-6,-1 17 13,-17-17-13,35-1 14,-35 19-14,17-19 14,0 1-14,-17 17 13,17-35-13,1 18 14,-1-1-14,0-17 13,18 18-7,-35 0 9,0-1-1,35 1 1,-18-18-15,-17 18 13,17-1 2,-35 19 0,18-36-10,0 17-5,35 1 13,-35-18-13,17 0 14,18 17-14,-18-17 14,-17 18-14,0 0 13,-1-1 2,-16 1 6,34 0-21,-17-18 14,-1 35-14,19-35 13,-1 0-13,0 0 14,1 0-14,-18 0 14,-1 0-14,19 0 13,-1 0 2,0 0-10,1 0-5,-1 0 14,-35 0-14,36 0 14,-36 0-14,17 0 13,1 0-13,0 0 14,-18 0-14,35 0 14,-52 0-14,17 0 13,35 0-7,-35 0 8,36 0-14,-36 0 0,35 0 13,0 0 2,-35 0-15,18 0 13,-18 0-13,-17 0 14,-1 0-14,18 0 13,-35 0-7,35 0-6,-35 0 14,0 0-14,17 0 13,1 0-13,17 0 14,17 0-14,1 0 14,0 0-14,17 0 13,-35 0-13,36-18 14,-1 1-9,-17 17-5,-18-36 14,18 19-14,-18-1 14,0 18 0,-18-18-14,1-17 14,34 18-14,-34 17 13,-36-36-13,71 19 14,-18 17-8,-18-18-6,54 0 13,-19 18-13,1-17 14,17 17-14,-17-18 14,-18-17-14,0 17 13,-17 1-13,-1-36 14,-17 35-14,17 0 13,1-17-7,17 35-6,0-18 14,35 1 0,1 17 286</inkml:trace>
    </iact:actionData>
  </iact:action>
  <iact:action type="add" startTime="117486">
    <iact:property name="dataType"/>
    <iact:actionData xml:id="d15">
      <inkml:trace xmlns:inkml="http://www.w3.org/2003/InkML" xml:id="stk15" contextRef="#ctx0" brushRef="#br0">9719 10248 0,'-35'0'68,"17"0"-67,0 18 30,1-18-16,-18 0 1,17 17-10,0-17-5,1 18 14,-1-18-14,-53 35 13,54-35 2,-18 18-15,-1-18 14,-17 0-14,36 0 13,-36 18 2,35 17 238,18-17-253,0 34 13,18-16-13,-1 17 14,1-53 1,35 53-10,-53-36-5,53 19 14,-18-1-14,-35-18 14,18-17-14,-1 0 244</inkml:trace>
    </iact:actionData>
  </iact:action>
  <iact:action type="add" startTime="123777">
    <iact:property name="dataType"/>
    <iact:actionData xml:id="d16">
      <inkml:trace xmlns:inkml="http://www.w3.org/2003/InkML" xml:id="stk16" contextRef="#ctx0" brushRef="#br0">12136 10213 0,'-18'-18'116,"0"1"-115,1 17 13,-19 0-13,19 0 14,-19-36 1,1 36-10,35-17-5,-53 17 13,53-18 2,-17 0-15,-1 1 14,0 17-14,1-35 13,-19-18 2,19 53 6,-1-36-21,18 19 0,-18 17 13,1-71 1,-1 53-14,1-17 14,-1 0 1,0 0-1,1 17-14,17 0 20,-18 1-20,0 17 14,18-18-14,-17-17 14,17 17 0,-36-17-14,36 17 30,0 1-30,0-1 13,0 0-7,0 1 8,0-19-14,0 19 14,0-18-14,0 17 14,0 0-14,0-17 13,0 17-13,0-17 29,0 17-23,18 18 9,17-35 0,-35 17-15,18 1 13,17-18 2,1 17-15,34-35 13,-52 53-13,52-18 14,1 1-9,-18-19-5,-18 19 14,-17 17 1,35-18-15,-36 1 13,-17-1-13,18 18 14,0-18 1,-1 1-1,1 17 39,35 0-53,-36 0 13,19 0 2,-1 0-15,0 0 14,-17 0-9,-1 0-5,1 0 14,0 0 32,-1 0-32,-17 17 1,18 1-10,17 52-5,-17-70 14,-18 53-14,18-17 14,17 34-14,-17-52 13,-1 35 2,1-36-15,-18 19 13,17 17-13,1-18 21,-18-17-21,18-18 13,-18 35-13,17 0 14,1 36 1,0-18-1,-1-53-14,-17 17 14,18 36 1,-18-35-10,0 17 10,18-17-15,-18 35 13,0-36-13,0 1 14,0 17-14,0 0 14,0 18-14,0 0 13,-18-17 8,0-19-21,1 1 14,-1-1-14,0 1 14,1-18-14,-1 0 145,-17 0-124,-18 0-21,0 0 14,35 0-14,-35 0 13,36 0-13,-19 0 114,1 0-99,0 0-1,0 0-14,-36 35 14,53-35-8,-70 0-6,35 0 13,-17 0-13,35 0 14,-1 0-14</inkml:trace>
    </iact:actionData>
  </iact:action>
  <iact:action type="add" startTime="139384">
    <iact:property name="dataType"/>
    <iact:actionData xml:id="d17">
      <inkml:trace xmlns:inkml="http://www.w3.org/2003/InkML" xml:id="stk17" contextRef="#ctx0" brushRef="#br0">2857 13705 0,'36'0'53,"-19"0"-22,19 0-15,-19 0-15,19 0 13,-1 0-7,0 0-6,18 0 14,0 0-14,0 0 13,17 0-13,-17 0 14,18 0-14,-18 0 13,0 0-13,0 0 14,-18 0-14,18 0 13,-35 0-7,52 0 9,-52 0-15,52 0 0,-17 0 12,0 0 3,-18 0-15,1 0 0,34 0 12,-35 0-12,18 0 14,0 0 1,-35 0-10,53 0-5,-1 0 14,-35 18-14,18-18 13,18 0-13,-1 35 14,-34-35-14,17 0 14,17 18-14,-17-18 13,-18 18-13,1-18 14,34 0-9,-35 0-5,18 17 14,0-17-14,0 18 14,-35 0-14,17-18 13,18 0-13,-35 0 14,35 17-14,-36-17 14,36 18 0,0-18-8,18 0-6,-36 0 13,35 0-13,-34 0 14,17 35-14,-18-35 14,18 0-14,-36 0 13,54 18-13,-18-18 14,-18 0-14,0 0 14,1 0-9,-19 0-5,19 0 13,-19 0-13,19 0 14,-1 0-14,18 0 14,-36 0 0,19 0-14,-1 0 14,0 0 7,-17 0-21,0 0 13,34 0-13,-34 0 14,0 0 1,17 0-15,-17 0 13,-1 0-13,1 0 14,0 0-14,-1 0 20,1 0-20,-1 0 13,1 0 18,17 0-31,1 0 13,17 0-13,0 17 14,-1-17-14,1 0 20,-35 18-20,53-18 14,-19 0-14,1 35 13,-35-35-13,0 0 14,-1 0-14,19 0 29,-19 0-8,1 0 25,17 0-16,-17 0-9,-1 0-21,1 0 14,35 0-14,0 0 13,0 0 2,-36 0-15,54 0 14,0 0-14,-19 0 13,1 0-13,18 0 14,-1 0-9,-17 0-5,-17 0 14,-19 0-14,1 0 13,0 0-13,17 0 167,0 0-152,-17 0 0,-1 0-1,19 0 1,-19 0 1019,1 0-1029,17 0-5,-17 0 13,0 0 2</inkml:trace>
    </iact:actionData>
  </iact:action>
  <iact:action type="add" startTime="148268">
    <iact:property name="dataType"/>
    <iact:actionData xml:id="d18">
      <inkml:trace xmlns:inkml="http://www.w3.org/2003/InkML" xml:id="stk18" contextRef="#ctx0" brushRef="#br0">22419 14129 0,'18'0'116,"-1"0"-101,1 0-14,0 0 14,17 0-9,-18 0-5,1 0 14,17 0 1,1 0-1,-19 0-14,1 0 14,0 0-14,-1 0 13,1 0-13,0 0 21,-1 0-21,18 0 13,-17 0-13,0 0 14,35 0-14,17 0 13,-35 0-13,36 0 14,-18 0-14,17 17 14,-17 1-14,0-18 13,36 35-7,-19-17-6,-17-18 13,18 18-13,-36-18 14,18 0-14,0 0 14,-36 0-14,54 0 13,-54 0-13,19 0 14,34 0-14,-34 0 20,17 0-20,17 0 14,-17 0-14,35 0 13,-35 0-13,35 0 14,-17 0-14,-1 0 14,1 0-14,-18 0 13,17 0-13,19 0 14,-19 0-9,18 0-5,-17 0 14,-1 0-14,-17 0 14,36 0-14,-19 0 13,-17 0-13,-18 0 14,36 0-14,-1 0 13,-17 0-13,0 0 21,18 0-21,-1 0 13,19 0-13,-72 0 14,54 0-14,-1 0 13,-52 0-13,53 0 14,-1 0-14,-17 0 14,0 0-14,17 0 13,19-18-7,-36 18-6,17-18 14,-17 18-14,18 0 13,-1-17-13,1 17 14,-36-18-14,36 18 13,17-35-13,-71 35 14,36 0-14,18-18 20,-36 18-20,36 0 14,-18 0-14,17 0 13,-17 0-13,35 0 14,-17 0-14,-1 0 14,36 0-14,0 0 13,0 0-13,35 0 14,-18 0-9,1 0-5,-36 0 14,18 0-14,53-18 14,-71 18-14,35 0 13,-34 0-13,34 0 14,1 0-14,-36 0 14,35-17-14,1 17 13,-36 0-7,0 0 8,36 0-14,-36 0 14,0 0-14,35 0 14,-34 0-14,-1 0 13,-18 0-13,-17-35 14,-35 35-14,0-18 13</inkml:trace>
    </iact:actionData>
  </iact:action>
  <iact:action type="add" startTime="216823">
    <iact:property name="dataType"/>
    <iact:actionData xml:id="d19">
      <inkml:trace xmlns:inkml="http://www.w3.org/2003/InkML" xml:id="stk19" contextRef="#ctx0" brushRef="#br0">1940 15434 0,'36'0'84,"-19"0"-83,1 0 14,35 0-14,-18 0 14,-17 0-14,52-35 13,-35 35-13,36 0 14,-53 0-14,70 0 13,0 0-7,0 0-6,18 0 14,-18 0-14,0 0 13,1 0-13,-1 0 14,-18 0-14,1 0 14,17 0-14,-53 0 13,36 0-13,17 0 20,-17 0-20,-1 0 14,-34 0-14,52 0 14,-18 0-14,1 0 13,17 0-13,18 0 14,0 0-14,-18 0 13,0 0-13,0 0 14,-17 0-9,17 0-5,36 0 14,-36 0-14,0 0 14,53 0-14,-17 0 13,-1 0-13,0 0 14,-17 0-14,53 0 13,-71 0-13,0 0 21,36 0-21,-36 0 13,0 0-13,36 0 14,-36 0-14,0 0 13,36 0-13,-1 0 14,1 0-14,-89-18 14,53 18-14,18 0 13,-18 0-7,-35 0-6,18 0 13,-1 0-13,-17 0 14,0 0-14,0-18 14,0 18-14,-18 0 13,53 0-13,-52 0 14,34 0-14,1 0 20,-36 0-20,18 0 14,17 0-14,-17 0 13,0 0-13,0 0 14,35 0-14,-52 0 14,34 0-14,1 0 13,17 0-13,-18 0 14,36 0-9,-35 0-5,17 0 14,0 0-14,0 0 14,1 0-14,-19 0 13,-35 0-13,36 0 14,-18 0-14,-35 0 13,-1 0-13,19 0 14,-19 0 23,1 0-22,-1 0-1,1 0-14,0 0 14,17 0-14,-17 0 13,-1 0-7,36 0-6,-18 0 14,1 18-14,-1-18 13,18 0-13,-18 18 14,0-18-14,1 0 13,-19 0-13,1 0 14,0 17 640,17-17-640,-17 0-14,35 0 29,-53 18-29,17-18 14,1 0-8,17 0-6,-17 0 13,-1 0 2,1 0-15,17 0 14,-17 18 0,0-18 1,-1 0 84,1 0-78,17 0-6,-17 0-1,35 0-14,-18 0 14,0 17-14,0-17 14,18 0-14,-35 18 13,0-18-13,17 0 14,0 0-9,1 0-5,-1 0 14,0 0 1,-17 0-15,-1 0 13,1 0-13,0 0 14,17 0-14,-17 0 13,-1 0 24,1 0-22,35 0 15,-36 0-30,19 0 14,-19 0-14,36 0 13,-18 0-7,18 0 8,-35 0-14,17 0 14,-17 0 1,0 0-15,35 18 13,-36-18 2,18 0-15,1 0 13,-1 0-7,0 0 9,1 0-15,16 0 13,-16 0-13,34 0 0,-17 0 13,0 0 1,0 0-14,0 0 14,-18 0-14,1 0 14,16 0-9,-34 0-5,17 0 14,-17 0-14,0 0 14,35 0 0,-36 0-14,36 0 14,0 0-14,-18 0 13,36 0-13,-1 0 14,-34 0-8,34 0 8,-17 0-14,-35 0 14,52 0-14,-34 0 14,-19 0-14,1 0 13,17 0-13,-17 0 14,-1 0-14,1 0 20,17 0-5,-17 0-1,0 0-14,17 0 14,0 0 1,0 0-15,-17 0 13,35 0-13,-35 0 14,35 0-9,0 0-5,-18 0 14,0 0 1,18 0-15,-35 0 13,17 0-13,-17 0 14,-1 0-14,18 0 13,1 0 2,34 35-9,-17-35-6,-18 0 13,36 0-13,0 0 14,-36 0-14,18 0 14,17 0-14,1 0 13,-36 0-13,36 0 14,-18 0-14,-18 0 20,53 0-20,-17 0 0,35 0 13,52 0-13,-70 0 13,1 0-13,34 0 14,-52 0-14,17 0 13,-53 0 2,53 0-15,-17 0 14,-1 0-9,-17 0-5,-17 0 14,34 0-14,1 0 14,-36 0-14,36 0 13,-1 0-13,18 0 14,-35 0-14,35 0 13,-35 0-13,53 0 14,18 0-9,-36 0-5,0 0 14,36 0-14,-36 0 14,35 0-14,-52 0 13,17 0-13,0 0 14,-17 0-14,-1 0 14,-17 0 0,53-18-8,-18 1-6,-17 17 13,17 0-13,0 0 14,0 0-14,-17 0 14,-18 0-14,53-36 13,-89 36-13,54 0 14,-1 0-14,-52 0 13,53 0-7,-1 0-6,-17 0 14,0 0-14,18 0 13,-1 0-13,-35 0 14,54 0-14,-19 0 13,18 0-13,-17 0 14,35 0 1,-18 0-10,124 0 10,-89 0-15,36 0 13,-18 0-13,0 0 14,-18 0-14,1 0 14,-36 0-14,36 0 13,17 0-13,-18 0 14,1 0-8,-36 0-6,35 0 13,-34 0-13,52 0 14,-18 0-14,1 0 13,-1 0-13,18 0 14,0 0-14,-17 0 14,52 0 0,-52 0-8,52 0-6,-53 0 13,-34 0-13,34 0 14,1 0-14,-71 0 14,70 0-14,-70 0 13,35 0-13,18-35 14,-18 35-14,36-18 14,34 1-9,-17-19-5,18 1 13,-18 35-13,-17-17 14,35-1-14,-1-35 14,-17 53-14,71 0 13,-71-18-13,18 18 14,-36 0-14,-17 0 20,88-17-20,-70-1 14,-36 18-14,35-53 13,-34 53-13,-1 0 14,0 0-14,18-17 13,-18 17-13,-17 0 14,-18 0 1,-36 0-10,18 0 72,-17 0-55,35 0-22,-18 0 0,18 0 12,18 0 3,-36 0-15,18 0 13,-18 0-13,18 0 14,-18-18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03:38:13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525">
    <iact:property name="dataType"/>
    <iact:actionData xml:id="d0">
      <inkml:trace xmlns:inkml="http://www.w3.org/2003/InkML" xml:id="stk0" contextRef="#ctx0" brushRef="#br0">14411 9754 0,'-35'0'15,"-1"0"-14,-52 0 14,35 0-14,-53-53 13,36 36-13,-54-1 14,54 18-8,-71-53-6,53 36 13,-71-36-13,88 17 14,1 1-14,-1 17 14,-17-34-14,17-37 13,18 72-13,18-36 14,-18 0-14,0-18 13,0 18-7,1-35-6,34 53 14,-53-71-14,36 36 13,-18 17-13,18 0 14,0-18 0,-1 18-14,36 18 0,-17-36 13,-19 1-13,19-1 20,-1 18-20,18-17 14,-53-18-14,53 35 13,-17 17-13,-1-34 14,0-1-14,18 36 14,0-18-14,-17-53 13,-1 106-13,18-70 20,0 17-20,0-35 0,0 52 13,0-34-13,0-18 14,18 52-14,-1-17 13,36 0-13,-18-17 14,18 17-14,36-35 14,-1 53-14,0-18 20,-35 35-20,106-35 13,-18 0-13,-53 35 14,35-34-14,-17 34 14,35 0-14,18-52 13,-88 70-13,17-18 14,0 18-14,0 0 13,-17 0-7,17 0-6,35 0 14,1 0-14,-1 18 13,54 17-13,-1 36 14,-35-54-14,-17 89 14,35-106-14,17 53 13,-70-18-13,35 18 20,18 0-20,-36-53 14,1 35-14,-19-17 14,19 35-14,-54-35 13,54-1-13,-1 54 14,-52-54-14,17 1 13,71 53-13,-18-36 14,18 88-8,-1-34-6,54 16 13,-35-34-13,52-1 14,-70 19-14,-71-54 13,18 18-13,-71-36 14,-17 1-14,-18 0 14,0 17 6,0-17-5,0 17-15,0-17 14,0 17-14,0 18 13,0 0-13,0 0 14,0 0-14,-53 35 14,-18 0-14,-52 18 13,17 0-8,35-18-5,-88 18 14,18-36-14,18 18 14,-36-17-14,-35-36 13,53 0-13,-53 36 14,70-53-14,36-18 14,-35 17-14,-18-17 20,35 36-20,-53-19 13,106-17-13,-35 18 14,-18-18-14,53 18 14,-53-18-14,18 52 13,0-52-13,-18 18 14,18 0-14,0-18 14,-18 17-9,71-17-5,-36 36 14,54-36-14,-19 0 13,19 0 33,-1 0-46,0 0 20,1-71-20</inkml:trace>
    </iact:actionData>
  </iact:action>
  <iact:action type="add" startTime="49536">
    <iact:property name="dataType"/>
    <iact:actionData xml:id="d1">
      <inkml:trace xmlns:inkml="http://www.w3.org/2003/InkML" xml:id="stk1" contextRef="#ctx0" brushRef="#br0">18045 6191 0,'-36'0'15,"-17"18"-14,0 17 14,-17 0-14,-1 18 13,-52-35-13,17 53 14,18-36-9,-53 18-5,35 0 14,71-36-14,-18 19 14,35-19-14,0 1 13,1-1 18,17 1 5,35-18-6,-17 0-30</inkml:trace>
    </iact:actionData>
  </iact:action>
  <iact:action type="add" startTime="50198">
    <iact:property name="dataType"/>
    <iact:actionData xml:id="d2">
      <inkml:trace xmlns:inkml="http://www.w3.org/2003/InkML" xml:id="stk2" contextRef="#ctx0" brushRef="#br0">18150 6332 0,'0'0'1,"-35"36"0,35-19 12,-35 1-12,-18 35 14,35-36-14,-17 19 13,0-1-13,-1 36 14,1-36-14,18 0 14,-19-17-14,1 17 13,0 0 8</inkml:trace>
    </iact:actionData>
  </iact:action>
  <iact:action type="add" startTime="50910">
    <iact:property name="dataType"/>
    <iact:actionData xml:id="d3">
      <inkml:trace xmlns:inkml="http://www.w3.org/2003/InkML" xml:id="stk3" contextRef="#ctx0" brushRef="#br0">18874 5539 0,'17'0'15,"-17"17"1,0 19-15,0 16 13,0 19 2,0 17-15,0-35 14,0 0-9,-17 53-5,17-71 14,0 18-14,-18 0 13,18-18-13,0 1 14,0-19-14,0 1 14</inkml:trace>
    </iact:actionData>
  </iact:action>
  <iact:action type="add" startTime="51654">
    <iact:property name="dataType"/>
    <iact:actionData xml:id="d4">
      <inkml:trace xmlns:inkml="http://www.w3.org/2003/InkML" xml:id="stk4" contextRef="#ctx0" brushRef="#br0">18891 5503 0,'0'-17'69,"36"34"-54,-19-17-14,-17 36 14,0-1-14,18 0 14,17 36-14,-17-36 13,-1 36-13,19-19 20,-1 1-20,-17-17 14,-18-19-14,17 19 14,1-36-14,-18 17 13,17 1 33,1-36-25,0-35-21,-1 53 14,-17-53-14,0 36 14,18-36-14,-18 18 13,0-18 2,18 53-15,-18-18 13,0-17-7,0 17 9,0 0-15,35-52 13,-17 70-13,-18-35 14,52-18-14,-34 53 13,17-36-13,-17 1 14,17 17-14,1 1 14,-19-1-9,1 18 126,-18 53-116,0 0-15,18 18 13,-1 52-13,1 1 14,-18-1-14,0 0 13,0 1-7,0 17-6,0-17 14,0-36-14,0 0 13,0 0-13,0-53 14,0 36-14,0-36 14,17-17 38,1-18-38,0-18 1,-1 1-15,-17-1 14,0-17-14,0 17 13,0 0-13,18 1 20,-18-1 11</inkml:trace>
    </iact:actionData>
  </iact:action>
  <iact:action type="add" startTime="53150">
    <iact:property name="dataType"/>
    <iact:actionData xml:id="d5">
      <inkml:trace xmlns:inkml="http://www.w3.org/2003/InkML" xml:id="stk5" contextRef="#ctx0" brushRef="#br0">20302 5345 0,'0'35'31,"-17"-18"-30,-1 1 13,0 17-7,1-17-6,17 35 14,-35 18-14,17-19 13,18 1-13,-18 0 14,18 0-14,0 18 13,-17-1-13,17-34 14,0 16-14,0-16 14,0-1-9,0 0 10,0 1-15,0-19 13,0 1 2,0 0-15,0-1 14,0 1 0,17-1 1,1-17-9,17 0-6,0 0 13,18 0 2,-35 0-1,0-17-14,-18-1 14,35 1-14</inkml:trace>
    </iact:actionData>
  </iact:action>
  <iact:action type="add" startTime="53863">
    <iact:property name="dataType"/>
    <iact:actionData xml:id="d6">
      <inkml:trace xmlns:inkml="http://www.w3.org/2003/InkML" xml:id="stk6" contextRef="#ctx0" brushRef="#br0">20761 5468 0,'0'18'53,"0"35"-38,-18-18-14,18 18 14,0 17-14,0-17 0,0-17 12,0 52-12,-35-35 14,35 0-14,-18 17 14,18 1 6,0-54-20,0 19 14,0-19-14,0 1 61,18-18-9</inkml:trace>
    </iact:actionData>
  </iact:action>
  <iact:action type="add" startTime="54584">
    <iact:property name="dataType"/>
    <iact:actionData xml:id="d7">
      <inkml:trace xmlns:inkml="http://www.w3.org/2003/InkML" xml:id="stk7" contextRef="#ctx0" brushRef="#br0">20549 5856 0,'18'0'100,"52"0"-84,-17 0-10,-17 0-5,17 0 14,-18-18 0,-17 18 133,-1 0-64,1 0-68,-18-17 6,17 17-21</inkml:trace>
    </iact:actionData>
  </iact:action>
  <iact:action type="add" startTime="55640">
    <iact:property name="dataType"/>
    <iact:actionData xml:id="d8">
      <inkml:trace xmlns:inkml="http://www.w3.org/2003/InkML" xml:id="stk8" contextRef="#ctx0" brushRef="#br0">20990 5415 0,'18'18'147,"17"17"-146,-35 0 13,0 1-13,18 34 14,-18-17-9,0-18-5,0 18 14,0 18-14,0-54 14,0 36-14,0 0 13,0-35-13,0 0 14,0-1-14,0 1 14,0-1 0,0 19 7,0 17-6,0-36 0,-18 36-15,1-35 29,17 0-29,-18 17 14,0-18-9,18 1-5,-17 0 13,-1-1 2,0 1-15,1 0 13,-1-1 2,0 1 0</inkml:trace>
    </iact:actionData>
  </iact:action>
  <iact:action type="add" startTime="58082">
    <iact:property name="dataType"/>
    <iact:actionData xml:id="d9">
      <inkml:trace xmlns:inkml="http://www.w3.org/2003/InkML" xml:id="stk9" contextRef="#ctx0" brushRef="#br0">20620 8908 0,'-18'0'37,"36"35"-36,-1-35 14,72 18-14,69-1 14,1 18-14,53 18 13,17 18-13,36-36 14,-18-17-14,-18-1 14,36 36-14,-18-35 13,-18-18-7,-18 0 8,-87 0-14,52 0 14,-87 0-14,16 0 14,1 0-14,0 0 13,0 0-13,-18 0 14,0 0-14,0 0 13,1 0-7,-36 0-6,17 0 14,-52 0 1</inkml:trace>
    </iact:actionData>
  </iact:action>
  <iact:action type="add" startTime="61475">
    <iact:property name="dataType"/>
    <iact:actionData xml:id="d10">
      <inkml:trace xmlns:inkml="http://www.w3.org/2003/InkML" xml:id="stk10" contextRef="#ctx0" brushRef="#br0">5962 11236 0,'18'0'232,"17"0"-217,35 0-8,-52 0-6,70 0 13,-17 0-13,17 0 14,-17 0-14,17 0 14,-18 0-14,-34 0 13,16 0-13,-16 0 14,-19 0-14,1 0 13,0 0 56,17 0-39,-17 0-9,-1 0 9,1 0-15,0 0 22,-1 0-37,1 0 29,-1 0 2,1 0-17,0 0 54,17 0-53,-17 0-15,-1 0 13,19 0-13,-19 0 21,1 0-21,-1 0 13,1 0 2,0 0 15,35 0 7,0 0-7,-36 0-30,1 0 14,35 0 1,-36 0-15,19 0 13,-19 0-13,36 0 14,-35 0-9,0 0-5,-1 0 14,1 0-14,-1 0 14,19 0 1,-19 0-15,1 0 13,17 0 2,-17 0-1,0 0-8,-1 0-6,1 0 13,17 18-13,-17-18 14,17 0-14,0 0 14,1 0-14,34 0 13,-52 0 2,52 0-15,-17 0 14,-35 0-9,35 0-5,-36 0 14,1 0-14,17 0 13,-17 0-13,0 0 30,-1 0-16,19 0-14,16 0 14,-34 0-9,35 0-5,-18 0 14,1 0-14,-1 0 14,35 0-14,-17 0 13,-17 0 2,-1 0-1,-17 0 7,-1 0-21,1 0 14,-1 0 1,1 0-1,17 0-14,1 0 14,-1 0 1,-17 0-15,-1 0 20,1-18-20</inkml:trace>
    </iact:actionData>
  </iact:action>
  <iact:action type="add" startTime="78778">
    <iact:property name="dataType"/>
    <iact:actionData xml:id="d11">
      <inkml:trace xmlns:inkml="http://www.w3.org/2003/InkML" xml:id="stk11" contextRef="#ctx0" brushRef="#br0">18874 11183 0,'35'0'69,"-17"0"-38,17 0-30,-18 0 20,19 0-20,-1 0 14,0 0-14,18 0 13,18-18-13,-36 18 14,36 0-14,17 0 13,-18 0-13,19 0 14,-54 0-14,35 0 14,1 0-9,17 0-5,-17 0 13,-1 0-13,1 0 14,17 0-14,-35 0 14,35 0 0,-17 0-14,17 0 0,0 0 13,0 0-13,-17 0 20,17 0-20,-53 0 14,36 0-14,-1 0 13,19 0-13,-1 0 14,0 0-14,-18 0 14,19 0-14,-19 0 13,-34 0-13,34 0 14,1 0-9,-54 0-5,54-17 14,-1 17-14,-34-18 14,17 18-14,35 0 13,0 0-13,-17 0 14,17 0-14,-18 0 13,36 0-13,18 0 21,-36 0-21,35 0 13,18 0-13,-17 0 14,-1 0-14,1 0 14,-36 0-14,53 0 13,-53 0-13,18 0 14,0 0-14,0 0 13,-18 0-7,0-18-6,0 18 13,18-35-13,-18 18 14,-17 17-14,17 0 14,0 0-14,1 0 13,16 0-13,1 0 14,-18 0-14,36 0 20,-1 0-20,18 0 14,-17 0-14,35 0 13,-18 0-13,0 0 14,-18 0-14,36 0 14,-71 0-14,0 0 13,1 0-13,-36 0 14,0 0-9,-1 0-5,-16 0 14,-1 0-14,-17 0 14,-1 0-14,19 0 13,-19 0-13,1 0 14,35 0-14,-36 0 14,1 0-14,17 0 13,1 0-7,-1 0-6,18 0 13,0 0 2,35 0-15,0 0 14,-35 0-14,35 0 13,18 0-13,-53 0 14,-18 0-14,-17 0 13,-18-18 87</inkml:trace>
    </iact:actionData>
  </iact:action>
  <iact:action type="add" startTime="87815">
    <iact:property name="dataType"/>
    <iact:actionData xml:id="d12">
      <inkml:trace xmlns:inkml="http://www.w3.org/2003/InkML" xml:id="stk12" contextRef="#ctx0" brushRef="#br0">4604 12294 0,'-18'0'100,"36"0"-94,-1 0 10,54 0-15,-1 0 14,-17 0-14,0 0 13,36 0-13,-1 0 14,0 0-14,18 0 14,-18 0-14,-18 0 13,1 0-7,0 0-6,-1 0 13,-17 0-13,0 0 14,18 0-14,-1 0 14,-17 0-14,0 0 13,17 0-13,1 0 14,-53 0-14,52 0 20,-34 0-20,-1 0 14,35 0-14,-34 0 13,-1 0-13,0 0 14,36 0-14,-54 0 14,54 0-14,-18 0 13,-18 0-13,36 0 14,-1 0-9,1 0-5,-36 0 14,53 0-14,-17 0 14,17 0-14,-17-17 13,17 17-13,0-18 14,-17 18-14,-19 0 13,37 0-13,-19 0 14,18 0-8,-52 0 8,17 0-14,17 0 14,-17 0-14,18 0 13,-18 0-13,35 0 14,-35 0-14,70 0 14,-35 0-14,0 0 13,1 0-7,-19 0-6,18 0 14,1 0-14,-1 0 13,0 0-13,18 0 14,-53 0-14,35 0 14,18 0-14,-18 0 13,-35 0-13,17 0 14,1 0-9,0 0 10,-19 0-15,37 0 14,17 0-14,-54 0 13,19 0-13,35 0 14,-18 0-14,35 0 13,-34 0-13,34 0 14,-35 0-8,71 0-6,-18 0 13,-53 0-13,36 0 14,-1 0-14,18 0 13,18 0-13,-53 0 14,106 0-14,-89 0 14,54 0-14,-36 0 13,35 0-7,-52 0-6,52 0 14,-17 0-14,-71 0 13,0 0-13,-35 0 14,-18 0-14,1 0 13,-19 0-13,1-18 51</inkml:trace>
    </iact:actionData>
  </iact:action>
  <iact:action type="add" startTime="93658">
    <iact:property name="dataType"/>
    <iact:actionData xml:id="d13">
      <inkml:trace xmlns:inkml="http://www.w3.org/2003/InkML" xml:id="stk13" contextRef="#ctx0" brushRef="#br0">10336 9560 0,'-17'18'15,"17"0"1,-18-18-1,0 0 1,-34 17 0,34-17-10,-35 18 10,0-18-15,-17 17 13,17-17-13,-53 36 14,-18-36-14,18 0 14,18 0-14,-70 0 13,34 0-13,36 0 14,0-36-9,17 19-5,18-1 14,-35-35-14,-18 18 14,36-18-14,-36-35 13,0 35-13,18-18 14,17 18-14,18 18 13,18 18-13,-53-36 21,88 35-21,-35 18 13,-18-35-13,35-1 14,-17 19-14,17-1 13,0 18-13,18-17 14,-53-19-14,36 1 14,17 17-14,0-17 13,0-35-7,-18 34-6,18 1 14,0-53-14,0 52 13,0-34-13,0 17 14,0 0-14,0-17 14,0 17-14,0 17 13,0-17-13,35 1 20,-35 34-20,36-53 14,17 18-14,-18 0 14,0 1-14,18-1 13,0-18-13,-18 36 14,36-36-14,-18 1 13,0 17-13,17-35 14,-17 17-8,18 18-6,17-35 13,18 35-13,-36 18 14,1-36-14,-1 36 14,-17 0-14,36-1 13,-37 36-13,37 0 14,-19-17-14,1 17 13,-18 0-7,17 0-6,1 0 13,-18 0 2,0 0-15,0 0 14,17 0-14,-52 0 13,-1 0-13,19 0 14,-19 0 1,1 0-10,0 0-5,17 0 14,18 0 1,-18 35-15,-17 0 13,35-17-13,0 17 14,17 18-14,18 0 13,-52-18-13,87 18 14,-105-35-9,-1-1-5,19-17 14,-1 18 0,-35 0-14,18-1 14,-1 1 1,-17 0-1,0-1-14,18 36 20,-18-35-20,0 35 14,0 17-14,35-17 13,-17 0-13,-18 18 14,0 17-14,17-18 13,1 36-13,0-70 14,17 52-14,-35-18 14,0 1-9,0-36-5,18 0 14,-18 1-14,0 17 14,0 0 0,0-36 1,0 1-15,0 35 13,0-18-13,-36 18 14,19 0-8,-1-18-6,-35 36 13,35-54-13,1 19 14,-18 17-14,35-18 13,-18-18-13,0 1 14,18 17-14,-17 1 14,-1-36 1,18 17-10,0 1-5,-18 0 129,1-18-99,-1 35 7,18-18-22,-18-17 0</inkml:trace>
    </iact:actionData>
  </iact:action>
  <iact:action type="add" startTime="111137">
    <iact:property name="dataType"/>
    <iact:actionData xml:id="d14">
      <inkml:trace xmlns:inkml="http://www.w3.org/2003/InkML" xml:id="stk14" contextRef="#ctx0" brushRef="#br0">15046 9578 0,'-18'0'15,"1"0"0,-1 0-14,-17 0 14,-1 18-14,19-18 14,-36 17-9,35 1-5,1-18 14,-19 0-14,19 0 14,-1 17 0,0-17 85,1 18-99,-18 0 29,17-18-7,0 17-22,1 1 29,-19-18-14,19 0-1,17 18-14,-53-18 14,18 17 7,17-17-21,0 18 13</inkml:trace>
    </iact:actionData>
  </iact:action>
  <iact:action type="add" startTime="128545">
    <iact:property name="dataType"/>
    <iact:actionData xml:id="d15">
      <inkml:trace xmlns:inkml="http://www.w3.org/2003/InkML" xml:id="stk15" contextRef="#ctx0" brushRef="#br0">9878 13723 0,'17'0'169,"36"0"-168,18 0 13,-1 0-13,36 0 14,-35 0-14,-18 0 14,0 0-9,17 0-5,1 0 13,17 0-13,-35-18 14,-18 1-14,36 17 14,-18-18-14,17 18 13,-17 0-13,18 0 14,-18 0-14,-1 0 20,37 0-20,-36 0 14,0-18-14,17 1 13,-17 17-13,-18 0 14,18 0-14,-18-18 14,1 18-14,-1 0 13,0-17-13,1 17 14,16 0-9,-34 0-5,35-18 14,-18 18-14,1 0 14,34 0-14,-17 0 13,-18 0-13,36 0 14,-18 0-14,17 0 13,-17 0-13,-17 0 21,16 0-21,-16 0 13,17 0-13,0 0 14,-36 0-14,36 0 13,-35 0-13,35 0 14,-18 0-14,0 0 14,-17 0-14,35 0 13,-18 0-8,18 0-5,-18 0 14,18 0-14,-18 0 14,1 0-14,-1 0 13,36 0-13,-36 0 14,18 18-14,0-18 14,-36 0-14,36 17 20,-17-17-20,-1 0 13,0 0-13,36 0 14,-36 0-14,0 18 14,18-18-14,-35 0 13,35 0-13,0 35 14,0-35-14,-18 18 14,0-18-9,-17 0-5,52 17 14,-17-17-14,18 0 13,-1 18-13,54 17 14,-89-35-14,36 0 14,-1 18-14,-17-18 13,0 0-13,18 0 14,-36 0-9,0 0 10,0 0-15,18 0 14,-35 0-14,35 0 13,-36 0-13,19 0 14,-19 0 1,36 0 52,-35 0-67,0 0 14,35 0-14,-36 0 14,36 0-14,-18 0 20,1 0-20,-19 0 13,1 18-13,17-18 14,-17 0 1,-1 0-15,1 0 0,0 0 28,35 0-14,-36 0-8,36 0 9,-18 0-1,18 0-14,-35 0 14,53 0-14,-18 0 14,-36 0-14,36 0 13,-35 0 8,-1 0-21,19 0 0,-19 0 13,36 0 1,-35 0 1,17 17-1,0-17-14,18 0 14,-35 36-14,0-36 14,17 0-9</inkml:trace>
    </iact:actionData>
  </iact:action>
  <iact:action type="add" startTime="132789">
    <iact:property name="dataType"/>
    <iact:actionData xml:id="d16">
      <inkml:trace xmlns:inkml="http://www.w3.org/2003/InkML" xml:id="stk16" contextRef="#ctx0" brushRef="#br0">16651 13917 0,'124'0'1,"17"0"13,17 0-13,-52 0 14,88 0-14,-88 0 13,18 0-13,17 0 14,-18 0-14,1 0 13,-36 0-7,35 0-6,-34 0 14,69 0-14,-52 0 13,18 0-13,-36 0 14,0 0-14,35 0 13,36 0-13,-53 0 14,0 0-14,-18 0 20,0 0-20,0 0 14,36 0-14,-36 0 13,0 0-13,36 0 14,17 0-14,-53 0 14,36 0-14,-1 0 13,-35 0-13,0 0 14,-17 0-9,0 0-5,-54 0 14,36 0-14,-18 0 14,1 0-14,-19 0 13,19 0-13,16 0 14,37 0-14,-19 0 14,1 0-14,-36 0 20,36 0-20,-1 0 13,1 18-13,-36-18 14,0 0 1,-17 0-1,0 0 1,-1 0-15,1 0 13,-1 17-7,36 1 9,-35-18-1,17 0 1,-17 0-15,35 0 13,-18 35-13,36-17 14,-18 0-14,0-18 20,17 0-20,-17 0 14,-35 0-14,35 0 13</inkml:trace>
    </iact:actionData>
  </iact:action>
  <iact:action type="add" startTime="143449">
    <iact:property name="dataType"/>
    <iact:actionData xml:id="d17">
      <inkml:trace xmlns:inkml="http://www.w3.org/2003/InkML" xml:id="stk17" contextRef="#ctx0" brushRef="#br0">23865 13917 0,'18'0'46,"17"0"-39,1 0-6,34-18 14,-17 18-14,0 0 13,0 0-13,0-17 14,35 17-14,0 0 13,0 0-13,89 0 14,-1 0-14,1 0 14,-1 0-9,-17 0-5,-36 0 14,18 0-14,-53 0 13,1 0-13,17-53 14,-54 35-14,-16 18 14,-1 0-14,0 0 13,-17 0 8,0 0-6</inkml:trace>
    </iact:actionData>
  </iact:action>
  <iact:action type="add" startTime="144984">
    <iact:property name="dataType"/>
    <iact:actionData xml:id="d18">
      <inkml:trace xmlns:inkml="http://www.w3.org/2003/InkML" xml:id="stk18" contextRef="#ctx0" brushRef="#br0">1870 16334 0,'53'0'84,"-36"0"-68,54 0-15,-54 0 13,36 0-7,18 0-6,17 0 13,18 0 2,53 0-15,17 0 0,-35 0 13,71 0-13,-36 0 13,-35 0 2,-17 0-15,-36 0 14,0 0-9,-35 0-5,-18 0 14,-17 0-14,0 0 14,-1 0 0,19 0 1,-1 0-1,0 0 7,-17 0-21</inkml:trace>
    </iact:actionData>
  </iact:action>
  <iact:action type="add" startTime="147433">
    <iact:property name="dataType"/>
    <iact:actionData xml:id="d19">
      <inkml:trace xmlns:inkml="http://www.w3.org/2003/InkML" xml:id="stk19" contextRef="#ctx0" brushRef="#br0">7973 16122 0,'17'0'62,"1"0"-40,0 0-6,-1 0-15,1 0 13,17-18-13,-17 18 14,0 0-14,34 0 13,-16 0-13,17-17 14,-18-1-14,-17 18 14,34 0-9,-16 0-5,-1 0 14,0 0-14,18 0 13,0 0-13,-18 0 14,18 0-14,-17 0 14,34 0-14,-17 0 13,-18 0-13,18 0 14,18 0-9,-54 0-5,36 0 14,0 0 1,-17 0-15,34 0 13,-35 0-13,18 0 14,-35 0-14,35 0 14,-35 0-14,34 0 13,-34 0-7,35 0-6,0 0 13,17 0-13,-17 0 14,18 0-14,-18 0 14,0 0-14,17 0 13,19 0-13,-19 0 14,-17 18-14,0-18 14,35 17-9,-70-17-5,35 0 14,-36 0 0,19 0-14,-19 0 0,18 36 29,-17-36-15,0 0-14,17 17 20,-17-17-5,-1 0-15,36 0 14,-35 18 0</inkml:trace>
    </iact:actionData>
  </iact:action>
  <iact:action type="add" startTime="151955">
    <iact:property name="dataType"/>
    <iact:actionData xml:id="d20">
      <inkml:trace xmlns:inkml="http://www.w3.org/2003/InkML" xml:id="stk20" contextRef="#ctx0" brushRef="#br0">10795 16334 0,'0'-18'78,"35"18"-72,36-35 9,-1 17-14,1 18 14,-18-18-14,70 18 14,1 0-14,35 0 13,35 0-13,-18 0 14,0 0-14,-17 0 14,-35 0-9,-19 0-5,-34 0 14,-36 0-14,-17-17 13</inkml:trace>
    </iact:actionData>
  </iact:action>
  <iact:action type="add" startTime="153549">
    <iact:property name="dataType"/>
    <iact:actionData xml:id="d21">
      <inkml:trace xmlns:inkml="http://www.w3.org/2003/InkML" xml:id="stk21" contextRef="#ctx0" brushRef="#br0">15311 16827 0,'-18'18'178,"0"0"-172,-35-18 10,36 0-15,-1 0 29,-17 0-29,17 0 14,-17 0-14,17 0 14,-17 0-14,0 0 13,17 0-7,-35 0-6,18 0 14,-36 0 0,18 0 1,36-36-15,-36 36 13,18 0-13,-36-17 14,53-1-14,-17 18 14,-35-35-9,17 17-5,-18 1 14,-17-19-14,17 1 13,-35-18-13,1 0 14,-19 0-14,18 18 14,53 17 0,18 1-14,-35-1 14,34 1-9,19 17 10,-1-18-15,0 0 14,1 1 0,17-1-14,0 0 14,0-17-14,0 17 14,0 1-14,-18-1 13,18 0-7,0 1-6,0-1 13,0-17-13,-18 0 30,18-18-16,0 0 1,0 35-1,0 1-8,0-19-6,0 1 14,0-18-14,0 18 13,18-18-13,0 35 14,-18-35-14,70-35 14,-52 70-14,35-87 13,-18 52-13,-17 17 14,35-34-9,17-18-5,-34 35 14,16 0-14,1 18 14,0-18-14,-17 17 13,-1-17-13,18 18 14,0 0-14,-18 17 13,18-17-13,0 35 21,17-18-21,1 1 13,-18-19-13,17 1 14,19 18-14,-19-19 13,1 19-13,-1-1 14,1 0-14,-1-17 14,1 17-14,-18 18 13,0-17-7,17-1-6,18 18 13,18 0-13,18-53 14,-36 36-14,35 17 14,1-18-14,-1 18 13,1 0-13,-18 0 14,52 0-14,-34 0 20,17 0-20,0 0 14,36 0-14,-19 0 13,-34 0-13,-18 0 14,17 0-14,-35 0 14,0 0-14,18 0 13,-18 0-13,54 0 14,-90 0-9,37 0-5,-19 0 14,18 0-14,-35 0 14,18 0-14,17 0 13,0 0-13,-35 0 14,35 0-14,-17 0 13,17 0-13,-35 0 21,18 0-21,-18 0 13,-18 0-13,-18 0 14,1 0 32,0 18-32,17-1-8,18-17-6,-18 18 14,18 0-14,-18 17 13,18-18-13,-17 1 14,34 35-14,1-18 13,-18 18-13,0-18 14,35 18-14,-53-35 20,36 35-20,-36-35 14,-18-1 16,1 1 0,-18-1-30,18 19 20,-1-19-5,1 1-15,-18 0 14,18 35 0,17-18 1,-35 0-15,18-17 14,-18 17-14,0-17 13,0 52-7,0 1 8,0-18-14,0 0 0,0 17 13,0 1-13,0-36 14,-18 36 0,0-36-14,-17 35 14,-18-34-14,0 17 13,-35-18-7,0 18-6,17 17 14,18-34-14,-70 17 13,88-18-13,-36-18 14,18 36-14,-53-35 13,71 0-13,-71 17 14,53-17-14,0-1 14,-35 1-9,-18 0 10,18 17-1,-18-18-14,18 1 0,-71 53 0,106-54 12,-88 1 3,53 17-15,-18 0 13,18-35-13,35 18 14,-17 17-9,-1-17-5,53-18 14,-52 0-14,-1 18 14,18-18-14,18 17 13,-18-17-13,18 0 14,0 0-14,-1 0 14,-17 36-14,18-36 13,-35 0-7,17 17-6,0-17 13,0 18-13,-18-18 14,1 17-14,-18-17 14,52 36-14,-34-36 13,17 0-13,-35 0 14,17 0 1,-17 0-10,17 0-5,1 0 14,17 0-14,18 0 13,-36 0-13,0 0 14,36 0 1,0 0-15,-18 0 13,35 0-13,-70 0 14,35 0-9,18 0-5,-36 0 14,1 0-14,-1 0 14,54 0 0,-1 0 1,-17 0 285,17 0-285,-35 0-15,-17-18 13,34 18-7,-52 0-6,53 0 14,17 0-14,-17 0 13,17 0 2</inkml:trace>
    </iact:actionData>
  </iact:action>
  <iact:action type="add" startTime="159232">
    <iact:property name="dataType"/>
    <iact:actionData xml:id="d22">
      <inkml:trace xmlns:inkml="http://www.w3.org/2003/InkML" xml:id="stk22" contextRef="#ctx0" brushRef="#br0">8149 16122 0,'0'18'38,"-17"-18"-37,-1 0 13,0 0 2,1 0-15,-1 0 13,0 0 2,-17 0-15,0 0 20,17 0-20,-17 0 14,-18 0-14,0-36 13,35 19 2,-17-36-15,17 53 14,-34-53-14,52 35 13,-36-52-13,36 34 14,0-34-9,-35 17-5,35 35 14,0-35-14,0 18 14,0-18-14,0 18 13,0 0-13,0-1 14,18-17-14,-1 18 14,19-35-14,-1 52 13,-18-17-7,36-36 8,-17 18-14,-1 18 14,53-18-14,-53 18 14,54-18-14,-1 0 13,-18 18-13,-17-18 14,53 35-14,-53-17 13,18-1-7,-36 19-6,18-1 14,17 18-14,1-17 13,-36-1-13,18-17 14,18 35-14,-1 0 13,-35-18-13,54 18 14,-19 0-14,18 0 14,1 0-9,-19 0-5,1 0 14,17 0 0,-53 0-14,36 0 14,-1 0-14,1 0 14,17 0-14,-53 0 13,54 0-13,-19 0 14,-17 0-9,-35 0-5,-1 0 14,19 0-14,-19 0 14,18 0 0,-17 35-14,17 1 14,18-36-14,-17 35 14,16 18-14,-34-18 13,35 0-7,-18 1-6,-17-36 13,-18 17 18,0 1-17,18 17 1,-18-17 6,0-1-6,0 19-15,0-19 13,0 19-13,0-1 14,17 18-14,-17-36 14,0 54-14,0 0 13,0-19-13,0 1 14,0 18-9,0-36-5,0 36 14,0-18-14,0-36 14,0 19-14,-17-19 13,-1 1-13,-17 35 14,17-36-14,-17 1 13,-36 17 2,36-17-9,-36-18-6,-34 0 13,-1 18-13,35-1 14,-17 19-14,17-19 14,18 18-14,18-17 13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3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3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4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7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09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95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35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3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4C037-B40D-4776-ADA4-0C57FE36549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0C6A7-3272-45D0-925C-32DD4EBD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1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microsoft.com/office/2011/relationships/inkAction" Target="../ink/inkAction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microsoft.com/office/2011/relationships/inkAction" Target="../ink/inkAction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2.png"/><Relationship Id="rId5" Type="http://schemas.microsoft.com/office/2011/relationships/inkAction" Target="../ink/inkAction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microsoft.com/office/2011/relationships/inkAction" Target="../ink/inkAction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microsoft.com/office/2011/relationships/inkAction" Target="../ink/inkAction1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microsoft.com/office/2011/relationships/inkAction" Target="../ink/inkAction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microsoft.com/office/2011/relationships/inkAction" Target="../ink/inkAction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microsoft.com/office/2011/relationships/inkAction" Target="../ink/inkAction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4400" dirty="0" smtClean="0"/>
              <a:t>Lecture 3-1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82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8"/>
    </mc:Choice>
    <mc:Fallback>
      <p:transition spd="slow" advTm="8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1" x="5422900" y="4152900"/>
          <p14:tracePt t="971" x="5397500" y="4146550"/>
          <p14:tracePt t="981" x="5321300" y="4127500"/>
          <p14:tracePt t="987" x="5219700" y="4089400"/>
          <p14:tracePt t="995" x="5137150" y="4044950"/>
          <p14:tracePt t="1011" x="4813300" y="3994150"/>
          <p14:tracePt t="1028" x="4356100" y="3867150"/>
          <p14:tracePt t="1044" x="3841750" y="3727450"/>
          <p14:tracePt t="1061" x="3238500" y="3543300"/>
          <p14:tracePt t="1078" x="2743200" y="3409950"/>
          <p14:tracePt t="1095" x="2451100" y="3346450"/>
          <p14:tracePt t="1111" x="2330450" y="3314700"/>
          <p14:tracePt t="1128" x="2266950" y="3302000"/>
          <p14:tracePt t="1145" x="2254250" y="3295650"/>
          <p14:tracePt t="1155" x="2241550" y="3289300"/>
          <p14:tracePt t="1178" x="2235200" y="3282950"/>
          <p14:tracePt t="1194" x="2228850" y="3282950"/>
          <p14:tracePt t="1211" x="2203450" y="3276600"/>
          <p14:tracePt t="1228" x="2171700" y="3257550"/>
          <p14:tracePt t="1245" x="2120900" y="3244850"/>
          <p14:tracePt t="1261" x="2076450" y="3238500"/>
          <p14:tracePt t="1278" x="2025650" y="3213100"/>
          <p14:tracePt t="1295" x="2012950" y="3206750"/>
          <p14:tracePt t="6814" x="2006600" y="3200400"/>
          <p14:tracePt t="6822" x="2006600" y="3187700"/>
          <p14:tracePt t="6830" x="2006600" y="3130550"/>
          <p14:tracePt t="6839" x="2006600" y="3054350"/>
          <p14:tracePt t="6855" x="1949450" y="2876550"/>
          <p14:tracePt t="6872" x="1797050" y="2552700"/>
          <p14:tracePt t="6889" x="1612900" y="2184400"/>
          <p14:tracePt t="6905" x="1301750" y="1746250"/>
          <p14:tracePt t="6922" x="996950" y="1365250"/>
          <p14:tracePt t="6939" x="768350" y="1092200"/>
          <p14:tracePt t="6958" x="647700" y="965200"/>
          <p14:tracePt t="6972" x="584200" y="857250"/>
          <p14:tracePt t="6989" x="546100" y="819150"/>
          <p14:tracePt t="7005" x="539750" y="806450"/>
          <p14:tracePt t="7022" x="533400" y="806450"/>
          <p14:tracePt t="7040" x="520700" y="781050"/>
          <p14:tracePt t="7055" x="488950" y="749300"/>
          <p14:tracePt t="7072" x="412750" y="685800"/>
          <p14:tracePt t="7089" x="273050" y="565150"/>
          <p14:tracePt t="7105" x="158750" y="482600"/>
          <p14:tracePt t="7122" x="101600" y="412750"/>
          <p14:tracePt t="7139" x="88900" y="400050"/>
          <p14:tracePt t="7155" x="82550" y="400050"/>
          <p14:tracePt t="7214" x="82550" y="393700"/>
          <p14:tracePt t="7239" x="69850" y="393700"/>
          <p14:tracePt t="7255" x="63500" y="393700"/>
          <p14:tracePt t="7271" x="57150" y="387350"/>
          <p14:tracePt t="7287" x="50800" y="387350"/>
          <p14:tracePt t="7399" x="50800" y="374650"/>
          <p14:tracePt t="7414" x="50800" y="368300"/>
          <p14:tracePt t="7437" x="50800" y="355600"/>
          <p14:tracePt t="7446" x="50800" y="349250"/>
          <p14:tracePt t="7453" x="57150" y="349250"/>
          <p14:tracePt t="7461" x="57150" y="3429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019175"/>
            <a:ext cx="10629900" cy="4819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5800" y="1625760"/>
              <a:ext cx="10312920" cy="39690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40" y="1616400"/>
                <a:ext cx="10331640" cy="3987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9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385"/>
    </mc:Choice>
    <mc:Fallback>
      <p:transition spd="slow" advTm="23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1" y="0"/>
            <a:ext cx="10513606" cy="679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잉크 8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3200" y="1924200"/>
              <a:ext cx="9264960" cy="4146840"/>
            </p14:xfrm>
          </p:contentPart>
        </mc:Choice>
        <mc:Fallback>
          <p:pic>
            <p:nvPicPr>
              <p:cNvPr id="9" name="잉크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40" y="1914840"/>
                <a:ext cx="9283680" cy="41655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7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655"/>
    </mc:Choice>
    <mc:Fallback>
      <p:transition spd="slow" advTm="280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5" x="5861050" y="4502150"/>
          <p14:tracePt t="724" x="5842000" y="4489450"/>
          <p14:tracePt t="731" x="5816600" y="4457700"/>
          <p14:tracePt t="739" x="5778500" y="4419600"/>
          <p14:tracePt t="748" x="5708650" y="4362450"/>
          <p14:tracePt t="765" x="5511800" y="4197350"/>
          <p14:tracePt t="772" x="5372100" y="4070350"/>
          <p14:tracePt t="782" x="5187950" y="3898900"/>
          <p14:tracePt t="799" x="4711700" y="3543300"/>
          <p14:tracePt t="815" x="4089400" y="3136900"/>
          <p14:tracePt t="832" x="3416300" y="2781300"/>
          <p14:tracePt t="850" x="2851150" y="2508250"/>
          <p14:tracePt t="866" x="2381250" y="2279650"/>
          <p14:tracePt t="882" x="2279650" y="2228850"/>
          <p14:tracePt t="899" x="2235200" y="2197100"/>
          <p14:tracePt t="932" x="2222500" y="2184400"/>
          <p14:tracePt t="948" x="2203450" y="2171700"/>
          <p14:tracePt t="965" x="2152650" y="2165350"/>
          <p14:tracePt t="982" x="2051050" y="2127250"/>
          <p14:tracePt t="999" x="1898650" y="2082800"/>
          <p14:tracePt t="1015" x="1727200" y="2012950"/>
          <p14:tracePt t="1032" x="1479550" y="1917700"/>
          <p14:tracePt t="1050" x="1212850" y="1822450"/>
          <p14:tracePt t="1066" x="1016000" y="1784350"/>
          <p14:tracePt t="1082" x="996950" y="1784350"/>
          <p14:tracePt t="1155" x="990600" y="1784350"/>
          <p14:tracePt t="1164" x="984250" y="1784350"/>
          <p14:tracePt t="1174" x="977900" y="1784350"/>
          <p14:tracePt t="1182" x="965200" y="1784350"/>
          <p14:tracePt t="1199" x="933450" y="1784350"/>
          <p14:tracePt t="1216" x="889000" y="1790700"/>
          <p14:tracePt t="1232" x="857250" y="1803400"/>
          <p14:tracePt t="1250" x="819150" y="1816100"/>
          <p14:tracePt t="1266" x="793750" y="1822450"/>
          <p14:tracePt t="21173" x="838200" y="1822450"/>
          <p14:tracePt t="21180" x="927100" y="1822450"/>
          <p14:tracePt t="21188" x="1009650" y="1822450"/>
          <p14:tracePt t="21198" x="1054100" y="1835150"/>
          <p14:tracePt t="21214" x="1073150" y="1841500"/>
          <p14:tracePt t="21231" x="1079500" y="1854200"/>
          <p14:tracePt t="21248" x="1092200" y="1860550"/>
          <p14:tracePt t="21264" x="1123950" y="1873250"/>
          <p14:tracePt t="21281" x="1174750" y="1898650"/>
          <p14:tracePt t="21298" x="1282700" y="1917700"/>
          <p14:tracePt t="21315" x="1485900" y="1962150"/>
          <p14:tracePt t="21331" x="1720850" y="1993900"/>
          <p14:tracePt t="21348" x="2032000" y="1993900"/>
          <p14:tracePt t="21365" x="2203450" y="1993900"/>
          <p14:tracePt t="21381" x="2343150" y="1987550"/>
          <p14:tracePt t="21398" x="2444750" y="1949450"/>
          <p14:tracePt t="21415" x="2520950" y="1898650"/>
          <p14:tracePt t="21431" x="2578100" y="1854200"/>
          <p14:tracePt t="21448" x="2616200" y="1816100"/>
          <p14:tracePt t="21465" x="2641600" y="1790700"/>
          <p14:tracePt t="21481" x="2698750" y="1771650"/>
          <p14:tracePt t="21498" x="2774950" y="1765300"/>
          <p14:tracePt t="21515" x="2889250" y="1739900"/>
          <p14:tracePt t="21531" x="3060700" y="1727200"/>
          <p14:tracePt t="21548" x="3162300" y="1695450"/>
          <p14:tracePt t="21565" x="3251200" y="1657350"/>
          <p14:tracePt t="21582" x="3295650" y="1631950"/>
          <p14:tracePt t="21598" x="3302000" y="1625600"/>
          <p14:tracePt t="21862" x="3308350" y="1619250"/>
          <p14:tracePt t="21870" x="3302000" y="1600200"/>
          <p14:tracePt t="21877" x="3225800" y="1543050"/>
          <p14:tracePt t="21886" x="3162300" y="1511300"/>
          <p14:tracePt t="21903" x="3124200" y="1485900"/>
          <p14:tracePt t="21920" x="3092450" y="1485900"/>
          <p14:tracePt t="21936" x="3060700" y="1485900"/>
          <p14:tracePt t="21953" x="3003550" y="1485900"/>
          <p14:tracePt t="21970" x="2895600" y="1492250"/>
          <p14:tracePt t="21987" x="2774950" y="1504950"/>
          <p14:tracePt t="22005" x="2647950" y="1524000"/>
          <p14:tracePt t="22020" x="2552700" y="1524000"/>
          <p14:tracePt t="22036" x="2381250" y="1524000"/>
          <p14:tracePt t="22053" x="2305050" y="1524000"/>
          <p14:tracePt t="22070" x="2241550" y="1536700"/>
          <p14:tracePt t="22087" x="2209800" y="1543050"/>
          <p14:tracePt t="22103" x="2190750" y="1549400"/>
          <p14:tracePt t="22120" x="2178050" y="1549400"/>
          <p14:tracePt t="22709" x="2178050" y="1555750"/>
          <p14:tracePt t="22751" x="2165350" y="1555750"/>
          <p14:tracePt t="22790" x="2159000" y="1555750"/>
          <p14:tracePt t="22797" x="2152650" y="1555750"/>
          <p14:tracePt t="22806" x="2139950" y="1549400"/>
          <p14:tracePt t="22816" x="2133600" y="1543050"/>
          <p14:tracePt t="22833" x="2101850" y="1524000"/>
          <p14:tracePt t="22850" x="2057400" y="1498600"/>
          <p14:tracePt t="22867" x="2038350" y="1479550"/>
          <p14:tracePt t="22883" x="2000250" y="1466850"/>
          <p14:tracePt t="22900" x="1968500" y="1435100"/>
          <p14:tracePt t="22917" x="1962150" y="1435100"/>
          <p14:tracePt t="22933" x="1949450" y="1435100"/>
          <p14:tracePt t="22950" x="1949450" y="1428750"/>
          <p14:tracePt t="22967" x="1943100" y="1422400"/>
          <p14:tracePt t="23000" x="1930400" y="1416050"/>
          <p14:tracePt t="23017" x="1917700" y="1403350"/>
          <p14:tracePt t="23034" x="1898650" y="1384300"/>
          <p14:tracePt t="23050" x="1873250" y="1358900"/>
          <p14:tracePt t="23067" x="1847850" y="1333500"/>
          <p14:tracePt t="23085" x="1797050" y="1308100"/>
          <p14:tracePt t="23117" x="1790700" y="1308100"/>
          <p14:tracePt t="23143" x="1784350" y="1308100"/>
          <p14:tracePt t="23791" x="1778000" y="1314450"/>
          <p14:tracePt t="23808" x="1765300" y="1314450"/>
          <p14:tracePt t="23814" x="1758950" y="1314450"/>
          <p14:tracePt t="23822" x="1752600" y="1314450"/>
          <p14:tracePt t="23832" x="1733550" y="1314450"/>
          <p14:tracePt t="23848" x="1720850" y="1314450"/>
          <p14:tracePt t="23865" x="1708150" y="1314450"/>
          <p14:tracePt t="23881" x="1701800" y="1314450"/>
          <p14:tracePt t="24793" x="1739900" y="1314450"/>
          <p14:tracePt t="24799" x="1835150" y="1314450"/>
          <p14:tracePt t="24806" x="1968500" y="1314450"/>
          <p14:tracePt t="24815" x="2120900" y="1314450"/>
          <p14:tracePt t="24832" x="2724150" y="1314450"/>
          <p14:tracePt t="24848" x="3562350" y="1314450"/>
          <p14:tracePt t="24865" x="4629150" y="1314450"/>
          <p14:tracePt t="24882" x="5918200" y="1333500"/>
          <p14:tracePt t="24898" x="7035800" y="1333500"/>
          <p14:tracePt t="24915" x="8045450" y="1333500"/>
          <p14:tracePt t="24932" x="8858250" y="1333500"/>
          <p14:tracePt t="24951" x="9766300" y="1333500"/>
          <p14:tracePt t="24965" x="9963150" y="1327150"/>
          <p14:tracePt t="24982" x="10509250" y="1219200"/>
          <p14:tracePt t="24998" x="10744200" y="1155700"/>
          <p14:tracePt t="25015" x="10890250" y="1104900"/>
          <p14:tracePt t="25032" x="10941050" y="1085850"/>
          <p14:tracePt t="25049" x="10985500" y="1073150"/>
          <p14:tracePt t="25065" x="10998200" y="1073150"/>
          <p14:tracePt t="25082" x="11036300" y="1073150"/>
          <p14:tracePt t="25099" x="11074400" y="1073150"/>
          <p14:tracePt t="25115" x="11182350" y="1104900"/>
          <p14:tracePt t="25132" x="11334750" y="1149350"/>
          <p14:tracePt t="25151" x="11569700" y="1193800"/>
          <p14:tracePt t="25165" x="11690350" y="1200150"/>
          <p14:tracePt t="25182" x="11766550" y="1200150"/>
          <p14:tracePt t="25199" x="11785600" y="1200150"/>
          <p14:tracePt t="25265" x="11766550" y="1200150"/>
          <p14:tracePt t="25271" x="11734800" y="1212850"/>
          <p14:tracePt t="25282" x="11703050" y="1225550"/>
          <p14:tracePt t="25299" x="11626850" y="1238250"/>
          <p14:tracePt t="25315" x="11537950" y="1270000"/>
          <p14:tracePt t="25332" x="11417300" y="1301750"/>
          <p14:tracePt t="25349" x="11214100" y="1358900"/>
          <p14:tracePt t="25365" x="11080750" y="1403350"/>
          <p14:tracePt t="25382" x="10960100" y="1435100"/>
          <p14:tracePt t="25399" x="10871200" y="1466850"/>
          <p14:tracePt t="25415" x="10814050" y="1479550"/>
          <p14:tracePt t="25432" x="10763250" y="1485900"/>
          <p14:tracePt t="25449" x="10718800" y="1485900"/>
          <p14:tracePt t="25465" x="10674350" y="1485900"/>
          <p14:tracePt t="25482" x="10610850" y="1485900"/>
          <p14:tracePt t="25499" x="10521950" y="1485900"/>
          <p14:tracePt t="25516" x="10382250" y="1460500"/>
          <p14:tracePt t="25533" x="10217150" y="1441450"/>
          <p14:tracePt t="25549" x="9994900" y="1409700"/>
          <p14:tracePt t="25565" x="9899650" y="1409700"/>
          <p14:tracePt t="25582" x="9867900" y="1409700"/>
          <p14:tracePt t="25640" x="9867900" y="1403350"/>
          <p14:tracePt t="25750" x="9855200" y="1403350"/>
          <p14:tracePt t="25759" x="9836150" y="1403350"/>
          <p14:tracePt t="25769" x="9829800" y="1403350"/>
          <p14:tracePt t="25782" x="9817100" y="1403350"/>
          <p14:tracePt t="33731" x="9810750" y="1403350"/>
          <p14:tracePt t="33738" x="9810750" y="1409700"/>
          <p14:tracePt t="33755" x="9798050" y="1428750"/>
          <p14:tracePt t="33762" x="9785350" y="1435100"/>
          <p14:tracePt t="33771" x="9785350" y="1441450"/>
          <p14:tracePt t="33788" x="9753600" y="1454150"/>
          <p14:tracePt t="33805" x="9734550" y="1466850"/>
          <p14:tracePt t="33822" x="9690100" y="1479550"/>
          <p14:tracePt t="33838" x="9626600" y="1485900"/>
          <p14:tracePt t="33855" x="9505950" y="1498600"/>
          <p14:tracePt t="33872" x="9340850" y="1511300"/>
          <p14:tracePt t="33888" x="9131300" y="1511300"/>
          <p14:tracePt t="33905" x="8693150" y="1530350"/>
          <p14:tracePt t="33922" x="8337550" y="1549400"/>
          <p14:tracePt t="33938" x="7899400" y="1549400"/>
          <p14:tracePt t="33955" x="7556500" y="1549400"/>
          <p14:tracePt t="33972" x="7302500" y="1562100"/>
          <p14:tracePt t="33989" x="7112000" y="1568450"/>
          <p14:tracePt t="34005" x="6953250" y="1581150"/>
          <p14:tracePt t="34022" x="6838950" y="1581150"/>
          <p14:tracePt t="34039" x="6737350" y="1581150"/>
          <p14:tracePt t="34055" x="6635750" y="1581150"/>
          <p14:tracePt t="34072" x="6515100" y="1568450"/>
          <p14:tracePt t="34089" x="6394450" y="1536700"/>
          <p14:tracePt t="34105" x="6000750" y="1466850"/>
          <p14:tracePt t="34122" x="5645150" y="1454150"/>
          <p14:tracePt t="34139" x="5410200" y="1460500"/>
          <p14:tracePt t="34155" x="5238750" y="1511300"/>
          <p14:tracePt t="34172" x="5130800" y="1549400"/>
          <p14:tracePt t="34189" x="5130800" y="1555750"/>
          <p14:tracePt t="34205" x="5124450" y="1555750"/>
          <p14:tracePt t="34347" x="5118100" y="1568450"/>
          <p14:tracePt t="34356" x="5105400" y="1587500"/>
          <p14:tracePt t="34363" x="5105400" y="1593850"/>
          <p14:tracePt t="34372" x="5105400" y="1619250"/>
          <p14:tracePt t="34389" x="5105400" y="1644650"/>
          <p14:tracePt t="34406" x="5105400" y="1676400"/>
          <p14:tracePt t="34422" x="5105400" y="1682750"/>
          <p14:tracePt t="34439" x="5105400" y="1708150"/>
          <p14:tracePt t="34448" x="5105400" y="1733550"/>
          <p14:tracePt t="34455" x="5105400" y="1752600"/>
          <p14:tracePt t="34473" x="5105400" y="1803400"/>
          <p14:tracePt t="34492" x="5092700" y="1905000"/>
          <p14:tracePt t="34506" x="5086350" y="1962150"/>
          <p14:tracePt t="34522" x="5073650" y="2019300"/>
          <p14:tracePt t="34539" x="5073650" y="2044700"/>
          <p14:tracePt t="34556" x="5073650" y="2057400"/>
          <p14:tracePt t="34731" x="5067300" y="2063750"/>
          <p14:tracePt t="34756" x="5060950" y="2063750"/>
          <p14:tracePt t="34763" x="5054600" y="2063750"/>
          <p14:tracePt t="34780" x="5041900" y="2063750"/>
          <p14:tracePt t="34789" x="5029200" y="2051050"/>
          <p14:tracePt t="34806" x="5016500" y="2038350"/>
          <p14:tracePt t="34823" x="4997450" y="2012950"/>
          <p14:tracePt t="34839" x="4965700" y="1981200"/>
          <p14:tracePt t="34856" x="4946650" y="1968500"/>
          <p14:tracePt t="34873" x="4940300" y="1962150"/>
          <p14:tracePt t="35069" x="4933950" y="1943100"/>
          <p14:tracePt t="35155" x="4933950" y="1936750"/>
          <p14:tracePt t="35187" x="4933950" y="1924050"/>
          <p14:tracePt t="35198" x="4927600" y="1924050"/>
          <p14:tracePt t="40077" x="4933950" y="1924050"/>
          <p14:tracePt t="40093" x="4953000" y="1924050"/>
          <p14:tracePt t="40103" x="4959350" y="1924050"/>
          <p14:tracePt t="40109" x="4965700" y="1924050"/>
          <p14:tracePt t="40118" x="4984750" y="1924050"/>
          <p14:tracePt t="40135" x="5010150" y="1924050"/>
          <p14:tracePt t="40151" x="5041900" y="1924050"/>
          <p14:tracePt t="40168" x="5060950" y="1924050"/>
          <p14:tracePt t="40184" x="5067300" y="1924050"/>
          <p14:tracePt t="40201" x="5080000" y="1924050"/>
          <p14:tracePt t="40218" x="5086350" y="1924050"/>
          <p14:tracePt t="40342" x="5092700" y="1924050"/>
          <p14:tracePt t="40357" x="5092700" y="1917700"/>
          <p14:tracePt t="40375" x="5111750" y="1917700"/>
          <p14:tracePt t="40390" x="5130800" y="1911350"/>
          <p14:tracePt t="40399" x="5137150" y="1911350"/>
          <p14:tracePt t="40407" x="5143500" y="1911350"/>
          <p14:tracePt t="40418" x="5162550" y="1905000"/>
          <p14:tracePt t="40435" x="5168900" y="1905000"/>
          <p14:tracePt t="40452" x="5187950" y="1905000"/>
          <p14:tracePt t="40468" x="5245100" y="1898650"/>
          <p14:tracePt t="40485" x="5295900" y="1898650"/>
          <p14:tracePt t="40501" x="5353050" y="1898650"/>
          <p14:tracePt t="40518" x="5391150" y="1898650"/>
          <p14:tracePt t="40535" x="5416550" y="1898650"/>
          <p14:tracePt t="40552" x="5422900" y="1898650"/>
          <p14:tracePt t="40585" x="5429250" y="1898650"/>
          <p14:tracePt t="40637" x="5441950" y="1898650"/>
          <p14:tracePt t="40655" x="5461000" y="1892300"/>
          <p14:tracePt t="40662" x="5480050" y="1892300"/>
          <p14:tracePt t="40672" x="5492750" y="1892300"/>
          <p14:tracePt t="40685" x="5537200" y="1892300"/>
          <p14:tracePt t="40702" x="5594350" y="1892300"/>
          <p14:tracePt t="40718" x="5645150" y="1892300"/>
          <p14:tracePt t="40735" x="5695950" y="1885950"/>
          <p14:tracePt t="40752" x="5740400" y="1879600"/>
          <p14:tracePt t="40768" x="5778500" y="1866900"/>
          <p14:tracePt t="40785" x="5803900" y="1860550"/>
          <p14:tracePt t="40819" x="5810250" y="1860550"/>
          <p14:tracePt t="43887" x="5816600" y="1866900"/>
          <p14:tracePt t="43896" x="5829300" y="1905000"/>
          <p14:tracePt t="43903" x="5842000" y="1943100"/>
          <p14:tracePt t="43913" x="5861050" y="1987550"/>
          <p14:tracePt t="43928" x="5905500" y="2089150"/>
          <p14:tracePt t="43945" x="5956300" y="2184400"/>
          <p14:tracePt t="43953" x="5969000" y="2241550"/>
          <p14:tracePt t="43961" x="5994400" y="2286000"/>
          <p14:tracePt t="43978" x="6032500" y="2368550"/>
          <p14:tracePt t="43995" x="6057900" y="2444750"/>
          <p14:tracePt t="44011" x="6076950" y="2495550"/>
          <p14:tracePt t="44028" x="6102350" y="2540000"/>
          <p14:tracePt t="44046" x="6121400" y="2578100"/>
          <p14:tracePt t="44061" x="6127750" y="2590800"/>
          <p14:tracePt t="44078" x="6127750" y="2597150"/>
          <p14:tracePt t="44095" x="6127750" y="2603500"/>
          <p14:tracePt t="44129" x="6127750" y="2609850"/>
          <p14:tracePt t="44183" x="6121400" y="2609850"/>
          <p14:tracePt t="44711" x="6108700" y="2609850"/>
          <p14:tracePt t="44720" x="6089650" y="2609850"/>
          <p14:tracePt t="44727" x="6057900" y="2609850"/>
          <p14:tracePt t="44736" x="6045200" y="2609850"/>
          <p14:tracePt t="44752" x="6032500" y="2609850"/>
          <p14:tracePt t="44768" x="6026150" y="2609850"/>
          <p14:tracePt t="44785" x="6019800" y="2616200"/>
          <p14:tracePt t="44802" x="6013450" y="2622550"/>
          <p14:tracePt t="44818" x="6007100" y="2628900"/>
          <p14:tracePt t="44848" x="5994400" y="2641600"/>
          <p14:tracePt t="44863" x="5988050" y="2647950"/>
          <p14:tracePt t="44882" x="5981700" y="2660650"/>
          <p14:tracePt t="44889" x="5981700" y="2667000"/>
          <p14:tracePt t="44902" x="5969000" y="2673350"/>
          <p14:tracePt t="44919" x="5943600" y="2711450"/>
          <p14:tracePt t="44935" x="5937250" y="2730500"/>
          <p14:tracePt t="44952" x="5930900" y="2743200"/>
          <p14:tracePt t="44969" x="5918200" y="2762250"/>
          <p14:tracePt t="45002" x="5911850" y="2768600"/>
          <p14:tracePt t="45152" x="5905500" y="2736850"/>
          <p14:tracePt t="45160" x="5886450" y="2673350"/>
          <p14:tracePt t="45171" x="5861050" y="2603500"/>
          <p14:tracePt t="45185" x="5791200" y="2413000"/>
          <p14:tracePt t="45202" x="5689600" y="2209800"/>
          <p14:tracePt t="45219" x="5588000" y="2063750"/>
          <p14:tracePt t="45235" x="5518150" y="1987550"/>
          <p14:tracePt t="45252" x="5480050" y="1943100"/>
          <p14:tracePt t="45269" x="5448300" y="1917700"/>
          <p14:tracePt t="45322" x="5441950" y="1917700"/>
          <p14:tracePt t="45327" x="5435600" y="1917700"/>
          <p14:tracePt t="45338" x="5422900" y="1917700"/>
          <p14:tracePt t="45352" x="5397500" y="1924050"/>
          <p14:tracePt t="45369" x="5346700" y="1968500"/>
          <p14:tracePt t="45385" x="5283200" y="2019300"/>
          <p14:tracePt t="45403" x="5200650" y="2082800"/>
          <p14:tracePt t="45419" x="5124450" y="2152650"/>
          <p14:tracePt t="45436" x="5060950" y="2216150"/>
          <p14:tracePt t="45444" x="5010150" y="2247900"/>
          <p14:tracePt t="45453" x="4991100" y="2273300"/>
          <p14:tracePt t="45469" x="4946650" y="2330450"/>
          <p14:tracePt t="45486" x="4927600" y="2368550"/>
          <p14:tracePt t="45503" x="4895850" y="2425700"/>
          <p14:tracePt t="45519" x="4895850" y="2457450"/>
          <p14:tracePt t="45536" x="4883150" y="2476500"/>
          <p14:tracePt t="45553" x="4883150" y="2489200"/>
          <p14:tracePt t="45569" x="4883150" y="2495550"/>
          <p14:tracePt t="45586" x="4883150" y="2501900"/>
          <p14:tracePt t="45626" x="4876800" y="2520950"/>
          <p14:tracePt t="45642" x="4870450" y="2533650"/>
          <p14:tracePt t="45657" x="4870450" y="2546350"/>
          <p14:tracePt t="45669" x="4864100" y="2552700"/>
          <p14:tracePt t="45687" x="4864100" y="2571750"/>
          <p14:tracePt t="45702" x="4857750" y="2603500"/>
          <p14:tracePt t="45719" x="4851400" y="2622550"/>
          <p14:tracePt t="45736" x="4851400" y="2641600"/>
          <p14:tracePt t="45753" x="4845050" y="2654300"/>
          <p14:tracePt t="45769" x="4845050" y="2660650"/>
          <p14:tracePt t="45872" x="4845050" y="2667000"/>
          <p14:tracePt t="45880" x="4845050" y="2679700"/>
          <p14:tracePt t="45889" x="4845050" y="2692400"/>
          <p14:tracePt t="45903" x="4845050" y="2705100"/>
          <p14:tracePt t="45919" x="4864100" y="2743200"/>
          <p14:tracePt t="45936" x="4933950" y="2819400"/>
          <p14:tracePt t="45953" x="5067300" y="2921000"/>
          <p14:tracePt t="45970" x="5181600" y="3003550"/>
          <p14:tracePt t="45986" x="5289550" y="3067050"/>
          <p14:tracePt t="46004" x="5372100" y="3124200"/>
          <p14:tracePt t="46020" x="5448300" y="3168650"/>
          <p14:tracePt t="46036" x="5473700" y="3181350"/>
          <p14:tracePt t="46053" x="5486400" y="3194050"/>
          <p14:tracePt t="46069" x="5492750" y="3200400"/>
          <p14:tracePt t="46086" x="5537200" y="3225800"/>
          <p14:tracePt t="46103" x="5581650" y="3244850"/>
          <p14:tracePt t="46119" x="5613400" y="3257550"/>
          <p14:tracePt t="46136" x="5638800" y="3257550"/>
          <p14:tracePt t="46153" x="5651500" y="3257550"/>
          <p14:tracePt t="46562" x="0" y="0"/>
        </p14:tracePtLst>
        <p14:tracePtLst>
          <p14:tracePt t="179266" x="9791700" y="4959350"/>
          <p14:tracePt t="179299" x="9785350" y="4959350"/>
          <p14:tracePt t="179308" x="9779000" y="4959350"/>
          <p14:tracePt t="179316" x="9766300" y="4959350"/>
          <p14:tracePt t="179324" x="9747250" y="4959350"/>
          <p14:tracePt t="179340" x="9677400" y="4959350"/>
          <p14:tracePt t="179357" x="9594850" y="4959350"/>
          <p14:tracePt t="179373" x="9474200" y="4959350"/>
          <p14:tracePt t="179390" x="9359900" y="4959350"/>
          <p14:tracePt t="179407" x="9188450" y="4997450"/>
          <p14:tracePt t="179423" x="9004300" y="5054600"/>
          <p14:tracePt t="179440" x="8826500" y="5111750"/>
          <p14:tracePt t="179457" x="8661400" y="5181600"/>
          <p14:tracePt t="179473" x="8559800" y="5232400"/>
          <p14:tracePt t="179478" x="8534400" y="5245100"/>
          <p14:tracePt t="179490" x="8515350" y="5264150"/>
          <p14:tracePt t="179507" x="8458200" y="5340350"/>
          <p14:tracePt t="179523" x="8445500" y="5359400"/>
          <p14:tracePt t="179540" x="8426450" y="5378450"/>
          <p14:tracePt t="179557" x="8420100" y="5384800"/>
          <p14:tracePt t="179573" x="8413750" y="5391150"/>
          <p14:tracePt t="179590" x="8388350" y="5410200"/>
          <p14:tracePt t="179607" x="8362950" y="5416550"/>
          <p14:tracePt t="179623" x="8312150" y="5435600"/>
          <p14:tracePt t="179640" x="8248650" y="5473700"/>
          <p14:tracePt t="179657" x="8166100" y="5518150"/>
          <p14:tracePt t="179673" x="8089900" y="5562600"/>
          <p14:tracePt t="179678" x="8020050" y="5607050"/>
          <p14:tracePt t="179692" x="7937500" y="5670550"/>
          <p14:tracePt t="179707" x="7886700" y="5721350"/>
          <p14:tracePt t="179708" x="7848600" y="5740400"/>
          <p14:tracePt t="179723" x="7772400" y="5791200"/>
          <p14:tracePt t="179740" x="7677150" y="5842000"/>
          <p14:tracePt t="179757" x="7600950" y="5861050"/>
          <p14:tracePt t="179773" x="7429500" y="5861050"/>
          <p14:tracePt t="179790" x="7131050" y="5861050"/>
          <p14:tracePt t="179807" x="6699250" y="5861050"/>
          <p14:tracePt t="179824" x="6191250" y="5886450"/>
          <p14:tracePt t="179840" x="5829300" y="5924550"/>
          <p14:tracePt t="179857" x="5607050" y="5943600"/>
          <p14:tracePt t="179863" x="5537200" y="5956300"/>
          <p14:tracePt t="179874" x="5461000" y="5969000"/>
          <p14:tracePt t="179891" x="5340350" y="5981700"/>
          <p14:tracePt t="179895" x="5289550" y="5981700"/>
          <p14:tracePt t="179908" x="5181600" y="5988050"/>
          <p14:tracePt t="179924" x="5054600" y="5988050"/>
          <p14:tracePt t="179940" x="4902200" y="5988050"/>
          <p14:tracePt t="179957" x="4724400" y="5988050"/>
          <p14:tracePt t="179973" x="4483100" y="5988050"/>
          <p14:tracePt t="179990" x="4178300" y="5988050"/>
          <p14:tracePt t="180007" x="3892550" y="5988050"/>
          <p14:tracePt t="180024" x="3657600" y="5988050"/>
          <p14:tracePt t="180041" x="3454400" y="5988050"/>
          <p14:tracePt t="180057" x="3314700" y="5969000"/>
          <p14:tracePt t="180074" x="3225800" y="5937250"/>
          <p14:tracePt t="180079" x="3181350" y="5930900"/>
          <p14:tracePt t="180093" x="3136900" y="5918200"/>
          <p14:tracePt t="180108" x="3092450" y="5905500"/>
          <p14:tracePt t="180124" x="3079750" y="5905500"/>
          <p14:tracePt t="180140" x="3073400" y="5905500"/>
          <p14:tracePt t="180188" x="3067050" y="5905500"/>
          <p14:tracePt t="180195" x="3060700" y="5905500"/>
          <p14:tracePt t="180214" x="3054350" y="5905500"/>
          <p14:tracePt t="180221" x="3041650" y="5905500"/>
          <p14:tracePt t="180229" x="3009900" y="5905500"/>
          <p14:tracePt t="180241" x="2965450" y="5905500"/>
          <p14:tracePt t="180257" x="2851150" y="5905500"/>
          <p14:tracePt t="180274" x="2755900" y="5905500"/>
          <p14:tracePt t="180279" x="2743200" y="5905500"/>
          <p14:tracePt t="180291" x="2736850" y="5905500"/>
          <p14:tracePt t="180308" x="2743200" y="5905500"/>
          <p14:tracePt t="180324" x="2933700" y="5905500"/>
          <p14:tracePt t="180341" x="3403600" y="5981700"/>
          <p14:tracePt t="180358" x="3981450" y="6051550"/>
          <p14:tracePt t="180374" x="4330700" y="6108700"/>
          <p14:tracePt t="180391" x="4394200" y="6115050"/>
          <p14:tracePt t="180420" x="4368800" y="6108700"/>
          <p14:tracePt t="180429" x="4260850" y="6102350"/>
          <p14:tracePt t="180441" x="4159250" y="6076950"/>
          <p14:tracePt t="180457" x="3860800" y="6032500"/>
          <p14:tracePt t="180461" x="3721100" y="6013450"/>
          <p14:tracePt t="180475" x="3613150" y="6007100"/>
          <p14:tracePt t="180492" x="3460750" y="5969000"/>
          <p14:tracePt t="180494" x="3416300" y="5949950"/>
          <p14:tracePt t="180507" x="3397250" y="5943600"/>
          <p14:tracePt t="180556" x="3390900" y="5937250"/>
          <p14:tracePt t="180573" x="3422650" y="5937250"/>
          <p14:tracePt t="180581" x="3479800" y="5937250"/>
          <p14:tracePt t="180591" x="3524250" y="5937250"/>
          <p14:tracePt t="180608" x="3600450" y="5949950"/>
          <p14:tracePt t="180624" x="3638550" y="5956300"/>
          <p14:tracePt t="180641" x="3651250" y="5956300"/>
          <p14:tracePt t="180669" x="3625850" y="5956300"/>
          <p14:tracePt t="180677" x="3556000" y="5956300"/>
          <p14:tracePt t="180693" x="3505200" y="5949950"/>
          <p14:tracePt t="180695" x="3429000" y="5943600"/>
          <p14:tracePt t="180708" x="3352800" y="5937250"/>
          <p14:tracePt t="180725" x="3175000" y="5930900"/>
          <p14:tracePt t="180741" x="3073400" y="5930900"/>
          <p14:tracePt t="180758" x="3009900" y="5930900"/>
          <p14:tracePt t="180775" x="2959100" y="5930900"/>
          <p14:tracePt t="180791" x="2921000" y="5930900"/>
          <p14:tracePt t="180808" x="2901950" y="5930900"/>
          <p14:tracePt t="180877" x="2889250" y="5930900"/>
          <p14:tracePt t="180885" x="2851150" y="5905500"/>
          <p14:tracePt t="180895" x="2794000" y="5899150"/>
          <p14:tracePt t="180908" x="2660650" y="5854700"/>
          <p14:tracePt t="180925" x="2489200" y="5816600"/>
          <p14:tracePt t="180941" x="2330450" y="5791200"/>
          <p14:tracePt t="180958" x="2190750" y="5778500"/>
          <p14:tracePt t="180975" x="2089150" y="5778500"/>
          <p14:tracePt t="180991" x="2019300" y="5778500"/>
          <p14:tracePt t="181008" x="1981200" y="5784850"/>
          <p14:tracePt t="181025" x="1974850" y="5797550"/>
          <p14:tracePt t="181041" x="1962150" y="5797550"/>
          <p14:tracePt t="181058" x="1962150" y="5810250"/>
          <p14:tracePt t="181075" x="1974850" y="5829300"/>
          <p14:tracePt t="181093" x="2082800" y="5842000"/>
          <p14:tracePt t="181108" x="2228850" y="5867400"/>
          <p14:tracePt t="181125" x="2406650" y="5892800"/>
          <p14:tracePt t="181142" x="2635250" y="5930900"/>
          <p14:tracePt t="181158" x="2787650" y="5962650"/>
          <p14:tracePt t="181175" x="2863850" y="5981700"/>
          <p14:tracePt t="181204" x="2863850" y="5988050"/>
          <p14:tracePt t="181212" x="2825750" y="5988050"/>
          <p14:tracePt t="181225" x="2749550" y="5988050"/>
          <p14:tracePt t="181242" x="2540000" y="5988050"/>
          <p14:tracePt t="181258" x="2343150" y="5988050"/>
          <p14:tracePt t="181264" x="2235200" y="5988050"/>
          <p14:tracePt t="181276" x="2165350" y="5988050"/>
          <p14:tracePt t="181293" x="2038350" y="5994400"/>
          <p14:tracePt t="181327" x="2038350" y="6000750"/>
          <p14:tracePt t="181333" x="2063750" y="6007100"/>
          <p14:tracePt t="181342" x="2114550" y="6026150"/>
          <p14:tracePt t="181359" x="2286000" y="6070600"/>
          <p14:tracePt t="181375" x="2457450" y="6115050"/>
          <p14:tracePt t="181392" x="2628900" y="6134100"/>
          <p14:tracePt t="181408" x="2768600" y="6159500"/>
          <p14:tracePt t="181425" x="2832100" y="6172200"/>
          <p14:tracePt t="181476" x="2813050" y="6172200"/>
          <p14:tracePt t="181484" x="2768600" y="6172200"/>
          <p14:tracePt t="181494" x="2724150" y="6172200"/>
          <p14:tracePt t="181508" x="2647950" y="6153150"/>
          <p14:tracePt t="181525" x="2597150" y="6146800"/>
          <p14:tracePt t="181542" x="2578100" y="6146800"/>
          <p14:tracePt t="181559" x="2571750" y="6146800"/>
          <p14:tracePt t="181580" x="2578100" y="6146800"/>
          <p14:tracePt t="181592" x="2654300" y="6146800"/>
          <p14:tracePt t="181609" x="2889250" y="6172200"/>
          <p14:tracePt t="181625" x="3219450" y="6223000"/>
          <p14:tracePt t="181642" x="3460750" y="6261100"/>
          <p14:tracePt t="181659" x="3562350" y="6261100"/>
          <p14:tracePt t="181664" x="3568700" y="6261100"/>
          <p14:tracePt t="181702" x="3530600" y="6261100"/>
          <p14:tracePt t="181709" x="3492500" y="6261100"/>
          <p14:tracePt t="181717" x="3435350" y="6261100"/>
          <p14:tracePt t="181725" x="3384550" y="6261100"/>
          <p14:tracePt t="181742" x="3302000" y="6254750"/>
          <p14:tracePt t="181759" x="3257550" y="6248400"/>
          <p14:tracePt t="181775" x="3251200" y="6248400"/>
          <p14:tracePt t="181804" x="3257550" y="6248400"/>
          <p14:tracePt t="181813" x="3302000" y="6248400"/>
          <p14:tracePt t="181825" x="3359150" y="6248400"/>
          <p14:tracePt t="181842" x="3467100" y="6248400"/>
          <p14:tracePt t="181859" x="3556000" y="6223000"/>
          <p14:tracePt t="181863" x="3606800" y="6216650"/>
          <p14:tracePt t="181877" x="3708400" y="6203950"/>
          <p14:tracePt t="181892" x="3784600" y="6184900"/>
          <p14:tracePt t="181909" x="3797300" y="6184900"/>
          <p14:tracePt t="181926" x="3816350" y="6178550"/>
          <p14:tracePt t="181950" x="3822700" y="6178550"/>
          <p14:tracePt t="181966" x="3841750" y="6172200"/>
          <p14:tracePt t="181976" x="3854450" y="6172200"/>
          <p14:tracePt t="181992" x="3943350" y="6153150"/>
          <p14:tracePt t="182009" x="4051300" y="6134100"/>
          <p14:tracePt t="182026" x="4165600" y="6115050"/>
          <p14:tracePt t="182042" x="4324350" y="6102350"/>
          <p14:tracePt t="182048" x="4406900" y="6102350"/>
          <p14:tracePt t="182059" x="4495800" y="6102350"/>
          <p14:tracePt t="182075" x="4660900" y="6089650"/>
          <p14:tracePt t="182078" x="4756150" y="6089650"/>
          <p14:tracePt t="182092" x="5035550" y="6089650"/>
          <p14:tracePt t="182109" x="5429250" y="6089650"/>
          <p14:tracePt t="182126" x="5905500" y="6089650"/>
          <p14:tracePt t="182142" x="6400800" y="6089650"/>
          <p14:tracePt t="182159" x="7023100" y="6089650"/>
          <p14:tracePt t="182176" x="7626350" y="6089650"/>
          <p14:tracePt t="182192" x="8147050" y="6089650"/>
          <p14:tracePt t="182209" x="8578850" y="6089650"/>
          <p14:tracePt t="182226" x="8883650" y="6089650"/>
          <p14:tracePt t="182242" x="9080500" y="6089650"/>
          <p14:tracePt t="182259" x="9264650" y="6089650"/>
          <p14:tracePt t="182263" x="9328150" y="6089650"/>
          <p14:tracePt t="182276" x="9378950" y="6089650"/>
          <p14:tracePt t="182293" x="9531350" y="6089650"/>
          <p14:tracePt t="182309" x="9575800" y="6089650"/>
          <p14:tracePt t="182326" x="9588500" y="6089650"/>
          <p14:tracePt t="182382" x="9601200" y="6089650"/>
          <p14:tracePt t="182390" x="9607550" y="6089650"/>
          <p14:tracePt t="182398" x="9626600" y="6089650"/>
          <p14:tracePt t="182410" x="9645650" y="6089650"/>
          <p14:tracePt t="182426" x="9702800" y="6108700"/>
          <p14:tracePt t="182443" x="9740900" y="6108700"/>
          <p14:tracePt t="182459" x="9791700" y="6115050"/>
          <p14:tracePt t="182464" x="9810750" y="6115050"/>
          <p14:tracePt t="182479" x="9836150" y="6115050"/>
          <p14:tracePt t="182492" x="9842500" y="6115050"/>
          <p14:tracePt t="182509" x="9848850" y="6115050"/>
          <p14:tracePt t="182526" x="9861550" y="6115050"/>
          <p14:tracePt t="182542" x="9886950" y="6115050"/>
          <p14:tracePt t="182559" x="9944100" y="6108700"/>
          <p14:tracePt t="182576" x="10045700" y="6096000"/>
          <p14:tracePt t="182593" x="10153650" y="6083300"/>
          <p14:tracePt t="182609" x="10274300" y="6057900"/>
          <p14:tracePt t="182626" x="10350500" y="6045200"/>
          <p14:tracePt t="182643" x="10382250" y="6032500"/>
          <p14:tracePt t="182659" x="10388600" y="6032500"/>
          <p14:tracePt t="182676" x="10394950" y="6026150"/>
          <p14:tracePt t="182869" x="10388600" y="6026150"/>
          <p14:tracePt t="182878" x="10369550" y="6026150"/>
          <p14:tracePt t="182885" x="10344150" y="6026150"/>
          <p14:tracePt t="182893" x="10312400" y="6026150"/>
          <p14:tracePt t="182909" x="10255250" y="6026150"/>
          <p14:tracePt t="182926" x="10242550" y="6026150"/>
          <p14:tracePt t="183191" x="10229850" y="6026150"/>
          <p14:tracePt t="183263" x="10217150" y="6019800"/>
          <p14:tracePt t="183333" x="10210800" y="6013450"/>
          <p14:tracePt t="183361" x="10204450" y="6013450"/>
          <p14:tracePt t="183373" x="10191750" y="6007100"/>
          <p14:tracePt t="183390" x="10185400" y="6000750"/>
          <p14:tracePt t="183405" x="10179050" y="6000750"/>
          <p14:tracePt t="183421" x="10166350" y="6000750"/>
          <p14:tracePt t="183429" x="10153650" y="5994400"/>
          <p14:tracePt t="183751" x="10147300" y="5994400"/>
          <p14:tracePt t="183759" x="10140950" y="5994400"/>
          <p14:tracePt t="183767" x="10140950" y="5988050"/>
          <p14:tracePt t="183776" x="10134600" y="5988050"/>
          <p14:tracePt t="183792" x="10121900" y="5981700"/>
          <p14:tracePt t="183855" x="10115550" y="5975350"/>
          <p14:tracePt t="183879" x="10109200" y="5975350"/>
          <p14:tracePt t="183902" x="10102850" y="5975350"/>
          <p14:tracePt t="183925" x="10096500" y="5969000"/>
          <p14:tracePt t="183933" x="10083800" y="5962650"/>
          <p14:tracePt t="183942" x="10077450" y="5962650"/>
          <p14:tracePt t="183959" x="10052050" y="5956300"/>
          <p14:tracePt t="183983" x="10045700" y="5956300"/>
          <p14:tracePt t="183992" x="10039350" y="5956300"/>
          <p14:tracePt t="184009" x="10033000" y="5956300"/>
          <p14:tracePt t="184026" x="10026650" y="5956300"/>
          <p14:tracePt t="184042" x="10013950" y="5956300"/>
          <p14:tracePt t="184064" x="10007600" y="5956300"/>
          <p14:tracePt t="184111" x="10001250" y="5956300"/>
          <p14:tracePt t="184119" x="9982200" y="5956300"/>
          <p14:tracePt t="184128" x="9944100" y="5956300"/>
          <p14:tracePt t="184143" x="9861550" y="5924550"/>
          <p14:tracePt t="184159" x="9759950" y="5911850"/>
          <p14:tracePt t="184176" x="9683750" y="5905500"/>
          <p14:tracePt t="184192" x="9645650" y="5899150"/>
          <p14:tracePt t="184209" x="9632950" y="5892800"/>
          <p14:tracePt t="184719" x="9620250" y="5892800"/>
          <p14:tracePt t="184726" x="9613900" y="5892800"/>
          <p14:tracePt t="184734" x="9607550" y="5892800"/>
          <p14:tracePt t="184743" x="9601200" y="5892800"/>
          <p14:tracePt t="184765" x="9588500" y="5892800"/>
          <p14:tracePt t="184790" x="9582150" y="5892800"/>
          <p14:tracePt t="184806" x="9575800" y="5892800"/>
          <p14:tracePt t="184839" x="9563100" y="5892800"/>
          <p14:tracePt t="185936" x="9556750" y="5899150"/>
          <p14:tracePt t="186088" x="9556750" y="5905500"/>
          <p14:tracePt t="186104" x="9556750" y="5911850"/>
          <p14:tracePt t="186111" x="9550400" y="5918200"/>
          <p14:tracePt t="186120" x="9544050" y="5918200"/>
          <p14:tracePt t="186133" x="9531350" y="5918200"/>
          <p14:tracePt t="186150" x="9493250" y="5918200"/>
          <p14:tracePt t="186153" x="9480550" y="5918200"/>
          <p14:tracePt t="186166" x="9442450" y="5918200"/>
          <p14:tracePt t="186183" x="9410700" y="5918200"/>
          <p14:tracePt t="186199" x="9391650" y="5918200"/>
          <p14:tracePt t="186216" x="9372600" y="5918200"/>
          <p14:tracePt t="186233" x="9366250" y="5918200"/>
          <p14:tracePt t="186983" x="9353550" y="5918200"/>
          <p14:tracePt t="186992" x="9315450" y="5911850"/>
          <p14:tracePt t="186999" x="9258300" y="5911850"/>
          <p14:tracePt t="187007" x="9175750" y="5911850"/>
          <p14:tracePt t="187023" x="8997950" y="5911850"/>
          <p14:tracePt t="187040" x="8737600" y="5911850"/>
          <p14:tracePt t="187056" x="8305800" y="5911850"/>
          <p14:tracePt t="187073" x="7683500" y="5911850"/>
          <p14:tracePt t="187090" x="7080250" y="5911850"/>
          <p14:tracePt t="187106" x="6604000" y="5911850"/>
          <p14:tracePt t="187123" x="6299200" y="5911850"/>
          <p14:tracePt t="187140" x="6083300" y="5930900"/>
          <p14:tracePt t="187157" x="5924550" y="5956300"/>
          <p14:tracePt t="187174" x="5797550" y="5969000"/>
          <p14:tracePt t="187178" x="5759450" y="5969000"/>
          <p14:tracePt t="187190" x="5708650" y="5981700"/>
          <p14:tracePt t="187207" x="5626100" y="5981700"/>
          <p14:tracePt t="187223" x="5600700" y="5981700"/>
          <p14:tracePt t="187240" x="5588000" y="5981700"/>
          <p14:tracePt t="187304" x="5575300" y="5981700"/>
          <p14:tracePt t="187313" x="5568950" y="5988050"/>
          <p14:tracePt t="187329" x="5562600" y="5988050"/>
          <p14:tracePt t="187340" x="5543550" y="5988050"/>
          <p14:tracePt t="187357" x="5499100" y="5994400"/>
          <p14:tracePt t="187363" x="5467350" y="5994400"/>
          <p14:tracePt t="187374" x="5435600" y="5994400"/>
          <p14:tracePt t="187392" x="5346700" y="5994400"/>
          <p14:tracePt t="187407" x="5321300" y="5994400"/>
          <p14:tracePt t="187529" x="5340350" y="5994400"/>
          <p14:tracePt t="187535" x="5359400" y="5994400"/>
          <p14:tracePt t="187544" x="5384800" y="6000750"/>
          <p14:tracePt t="187557" x="5441950" y="6007100"/>
          <p14:tracePt t="187573" x="5530850" y="6026150"/>
          <p14:tracePt t="187577" x="5581650" y="6026150"/>
          <p14:tracePt t="187592" x="5626100" y="6026150"/>
          <p14:tracePt t="187607" x="5632450" y="6026150"/>
          <p14:tracePt t="187655" x="5619750" y="6026150"/>
          <p14:tracePt t="187663" x="5600700" y="6026150"/>
          <p14:tracePt t="187671" x="5588000" y="6019800"/>
          <p14:tracePt t="187679" x="5562600" y="6013450"/>
          <p14:tracePt t="187690" x="5556250" y="6013450"/>
          <p14:tracePt t="187707" x="5537200" y="6000750"/>
          <p14:tracePt t="187744" x="5537200" y="5994400"/>
          <p14:tracePt t="187751" x="5575300" y="5994400"/>
          <p14:tracePt t="187760" x="5651500" y="5994400"/>
          <p14:tracePt t="187775" x="5734050" y="5994400"/>
          <p14:tracePt t="187792" x="5924550" y="6007100"/>
          <p14:tracePt t="187796" x="5988050" y="6007100"/>
          <p14:tracePt t="187807" x="6070600" y="6007100"/>
          <p14:tracePt t="187824" x="6076950" y="6007100"/>
          <p14:tracePt t="187871" x="6070600" y="6007100"/>
          <p14:tracePt t="187879" x="6051550" y="6000750"/>
          <p14:tracePt t="187887" x="6026150" y="6000750"/>
          <p14:tracePt t="187896" x="5994400" y="5994400"/>
          <p14:tracePt t="187907" x="5962650" y="5994400"/>
          <p14:tracePt t="187924" x="5880100" y="5975350"/>
          <p14:tracePt t="187941" x="5822950" y="5962650"/>
          <p14:tracePt t="187957" x="5797550" y="5962650"/>
          <p14:tracePt t="187999" x="5822950" y="5962650"/>
          <p14:tracePt t="188007" x="5892800" y="5969000"/>
          <p14:tracePt t="188015" x="5943600" y="5975350"/>
          <p14:tracePt t="188024" x="5981700" y="5994400"/>
          <p14:tracePt t="188041" x="6057900" y="6013450"/>
          <p14:tracePt t="188057" x="6070600" y="6019800"/>
          <p14:tracePt t="188079" x="6051550" y="6019800"/>
          <p14:tracePt t="188091" x="6013450" y="6019800"/>
          <p14:tracePt t="188108" x="5867400" y="6019800"/>
          <p14:tracePt t="188124" x="5664200" y="6019800"/>
          <p14:tracePt t="188141" x="5454650" y="6019800"/>
          <p14:tracePt t="188148" x="5340350" y="6007100"/>
          <p14:tracePt t="188158" x="5232400" y="5988050"/>
          <p14:tracePt t="188175" x="5010150" y="5937250"/>
          <p14:tracePt t="188179" x="4914900" y="5899150"/>
          <p14:tracePt t="188191" x="4775200" y="5822950"/>
          <p14:tracePt t="188208" x="4756150" y="5797550"/>
          <p14:tracePt t="188224" x="4781550" y="5734050"/>
          <p14:tracePt t="188241" x="4914900" y="5632450"/>
          <p14:tracePt t="188258" x="5080000" y="5556250"/>
          <p14:tracePt t="188274" x="5283200" y="5473700"/>
          <p14:tracePt t="188291" x="5435600" y="5422900"/>
          <p14:tracePt t="188315" x="5683250" y="5359400"/>
          <p14:tracePt t="188324" x="5772150" y="5353050"/>
          <p14:tracePt t="188341" x="5930900" y="5346700"/>
          <p14:tracePt t="188346" x="6007100" y="5346700"/>
          <p14:tracePt t="188358" x="6089650" y="5346700"/>
          <p14:tracePt t="188375" x="6197600" y="5346700"/>
          <p14:tracePt t="188377" x="6229350" y="5359400"/>
          <p14:tracePt t="188393" x="6254750" y="5378450"/>
          <p14:tracePt t="188408" x="6267450" y="5397500"/>
          <p14:tracePt t="188425" x="6267450" y="5435600"/>
          <p14:tracePt t="188442" x="6267450" y="5499100"/>
          <p14:tracePt t="188458" x="6242050" y="5600700"/>
          <p14:tracePt t="188475" x="6159500" y="5721350"/>
          <p14:tracePt t="188491" x="6019800" y="5822950"/>
          <p14:tracePt t="188508" x="5873750" y="5880100"/>
          <p14:tracePt t="188525" x="5740400" y="5924550"/>
          <p14:tracePt t="188530" x="5676900" y="5949950"/>
          <p14:tracePt t="188541" x="5645150" y="5949950"/>
          <p14:tracePt t="188558" x="5600700" y="5956300"/>
          <p14:tracePt t="188562" x="5588000" y="5956300"/>
          <p14:tracePt t="188969" x="5581650" y="5956300"/>
          <p14:tracePt t="189417" x="5575300" y="5956300"/>
          <p14:tracePt t="189425" x="5568950" y="5949950"/>
          <p14:tracePt t="189513" x="5562600" y="5943600"/>
          <p14:tracePt t="189553" x="5556250" y="5937250"/>
          <p14:tracePt t="189745" x="5556250" y="5930900"/>
          <p14:tracePt t="189978" x="5556250" y="5924550"/>
          <p14:tracePt t="190072" x="5556250" y="5911850"/>
          <p14:tracePt t="190258" x="5556250" y="5905500"/>
          <p14:tracePt t="190321" x="5543550" y="5892800"/>
          <p14:tracePt t="190328" x="5518150" y="5880100"/>
          <p14:tracePt t="190338" x="5492750" y="5873750"/>
          <p14:tracePt t="190349" x="5461000" y="5867400"/>
          <p14:tracePt t="190366" x="5346700" y="5835650"/>
          <p14:tracePt t="190382" x="5219700" y="5816600"/>
          <p14:tracePt t="190388" x="5118100" y="5791200"/>
          <p14:tracePt t="190400" x="5003800" y="5772150"/>
          <p14:tracePt t="190416" x="4641850" y="5695950"/>
          <p14:tracePt t="190419" x="4457700" y="5670550"/>
          <p14:tracePt t="190433" x="4064000" y="5613400"/>
          <p14:tracePt t="190449" x="3759200" y="5568950"/>
          <p14:tracePt t="190466" x="3562350" y="5530850"/>
          <p14:tracePt t="190483" x="3429000" y="5524500"/>
          <p14:tracePt t="190499" x="3378200" y="5524500"/>
          <p14:tracePt t="190516" x="3327400" y="5524500"/>
          <p14:tracePt t="190533" x="3263900" y="5524500"/>
          <p14:tracePt t="190549" x="3206750" y="5524500"/>
          <p14:tracePt t="190566" x="3162300" y="5524500"/>
          <p14:tracePt t="190571" x="3143250" y="5524500"/>
          <p14:tracePt t="190583" x="3124200" y="5524500"/>
          <p14:tracePt t="190599" x="3111500" y="5524500"/>
          <p14:tracePt t="190665" x="3098800" y="5524500"/>
          <p14:tracePt t="190689" x="3092450" y="5524500"/>
          <p14:tracePt t="190697" x="3073400" y="5524500"/>
          <p14:tracePt t="190712" x="3067050" y="5524500"/>
          <p14:tracePt t="190721" x="3060700" y="5524500"/>
          <p14:tracePt t="190733" x="3054350" y="5524500"/>
          <p14:tracePt t="190749" x="3048000" y="5524500"/>
          <p14:tracePt t="190802" x="3041650" y="5524500"/>
          <p14:tracePt t="190832" x="3041650" y="5530850"/>
          <p14:tracePt t="190840" x="3041650" y="5543550"/>
          <p14:tracePt t="190857" x="3041650" y="5556250"/>
          <p14:tracePt t="190866" x="3041650" y="5562600"/>
          <p14:tracePt t="190883" x="3041650" y="5575300"/>
          <p14:tracePt t="190899" x="3048000" y="5581650"/>
          <p14:tracePt t="190921" x="3048000" y="5588000"/>
          <p14:tracePt t="190933" x="3054350" y="5600700"/>
          <p14:tracePt t="190955" x="3054350" y="5607050"/>
          <p14:tracePt t="190970" x="3060700" y="5619750"/>
          <p14:tracePt t="190987" x="3060700" y="5626100"/>
          <p14:tracePt t="191002" x="3067050" y="5632450"/>
          <p14:tracePt t="191035" x="3073400" y="5632450"/>
          <p14:tracePt t="191058" x="3079750" y="5645150"/>
          <p14:tracePt t="191090" x="3079750" y="5651500"/>
          <p14:tracePt t="191121" x="3079750" y="5664200"/>
          <p14:tracePt t="191130" x="3079750" y="5670550"/>
          <p14:tracePt t="191842" x="3086100" y="5676900"/>
          <p14:tracePt t="191849" x="3092450" y="5676900"/>
          <p14:tracePt t="191857" x="3092450" y="5683250"/>
          <p14:tracePt t="191873" x="3098800" y="5683250"/>
          <p14:tracePt t="191882" x="3117850" y="5689600"/>
          <p14:tracePt t="191899" x="3124200" y="5689600"/>
          <p14:tracePt t="191916" x="3130550" y="5689600"/>
          <p14:tracePt t="191932" x="3143250" y="5695950"/>
          <p14:tracePt t="192059" x="3149600" y="5695950"/>
          <p14:tracePt t="192169" x="3155950" y="5695950"/>
          <p14:tracePt t="192187" x="3162300" y="5689600"/>
          <p14:tracePt t="192203" x="3187700" y="5683250"/>
          <p14:tracePt t="192209" x="3200400" y="5683250"/>
          <p14:tracePt t="192219" x="3225800" y="5683250"/>
          <p14:tracePt t="192232" x="3289300" y="5670550"/>
          <p14:tracePt t="192249" x="3397250" y="5670550"/>
          <p14:tracePt t="192266" x="3473450" y="5670550"/>
          <p14:tracePt t="192283" x="3536950" y="5670550"/>
          <p14:tracePt t="192299" x="3575050" y="5670550"/>
          <p14:tracePt t="192316" x="3587750" y="5676900"/>
          <p14:tracePt t="192385" x="3594100" y="5676900"/>
          <p14:tracePt t="192394" x="3600450" y="5676900"/>
          <p14:tracePt t="192409" x="3606800" y="5670550"/>
          <p14:tracePt t="192426" x="3613150" y="5670550"/>
          <p14:tracePt t="192834" x="3619500" y="5670550"/>
          <p14:tracePt t="192858" x="3613150" y="5676900"/>
          <p14:tracePt t="192874" x="3600450" y="5689600"/>
          <p14:tracePt t="192881" x="3594100" y="5689600"/>
          <p14:tracePt t="192897" x="3594100" y="5695950"/>
          <p14:tracePt t="192923" x="3581400" y="5702300"/>
          <p14:tracePt t="192939" x="3575050" y="5702300"/>
          <p14:tracePt t="192971" x="3575050" y="5708650"/>
          <p14:tracePt t="192979" x="3568700" y="5708650"/>
          <p14:tracePt t="193019" x="3562350" y="5721350"/>
          <p14:tracePt t="193034" x="3556000" y="5727700"/>
          <p14:tracePt t="193059" x="3556000" y="5734050"/>
          <p14:tracePt t="193067" x="3556000" y="5746750"/>
          <p14:tracePt t="193074" x="3543300" y="5746750"/>
          <p14:tracePt t="193091" x="3486150" y="5759450"/>
          <p14:tracePt t="193108" x="3397250" y="5765800"/>
          <p14:tracePt t="193124" x="3289300" y="5765800"/>
          <p14:tracePt t="193141" x="3175000" y="5765800"/>
          <p14:tracePt t="193149" x="3111500" y="5765800"/>
          <p14:tracePt t="193158" x="3054350" y="5765800"/>
          <p14:tracePt t="193175" x="2940050" y="5765800"/>
          <p14:tracePt t="193191" x="2857500" y="5753100"/>
          <p14:tracePt t="193208" x="2806700" y="5734050"/>
          <p14:tracePt t="193213" x="2781300" y="5727700"/>
          <p14:tracePt t="193226" x="2774950" y="5727700"/>
          <p14:tracePt t="193228" x="2768600" y="5721350"/>
          <p14:tracePt t="193242" x="2743200" y="5702300"/>
          <p14:tracePt t="193258" x="2743200" y="5689600"/>
          <p14:tracePt t="193275" x="2736850" y="5676900"/>
          <p14:tracePt t="193291" x="2736850" y="5657850"/>
          <p14:tracePt t="193308" x="2736850" y="5632450"/>
          <p14:tracePt t="193325" x="2736850" y="5613400"/>
          <p14:tracePt t="193341" x="2736850" y="5600700"/>
          <p14:tracePt t="193358" x="2736850" y="5581650"/>
          <p14:tracePt t="193375" x="2736850" y="5562600"/>
          <p14:tracePt t="193391" x="2743200" y="5549900"/>
          <p14:tracePt t="193408" x="2762250" y="5537200"/>
          <p14:tracePt t="193413" x="2768600" y="5524500"/>
          <p14:tracePt t="193427" x="2787650" y="5518150"/>
          <p14:tracePt t="193441" x="2800350" y="5511800"/>
          <p14:tracePt t="193458" x="2851150" y="5505450"/>
          <p14:tracePt t="193475" x="2927350" y="5499100"/>
          <p14:tracePt t="193491" x="3028950" y="5499100"/>
          <p14:tracePt t="193508" x="3181350" y="5499100"/>
          <p14:tracePt t="193525" x="3346450" y="5499100"/>
          <p14:tracePt t="193541" x="3505200" y="5499100"/>
          <p14:tracePt t="193558" x="3625850" y="5499100"/>
          <p14:tracePt t="193575" x="3689350" y="5499100"/>
          <p14:tracePt t="193580" x="3695700" y="5499100"/>
          <p14:tracePt t="193592" x="3702050" y="5499100"/>
          <p14:tracePt t="193608" x="3708400" y="5499100"/>
          <p14:tracePt t="193628" x="3714750" y="5499100"/>
          <p14:tracePt t="193642" x="3721100" y="5511800"/>
          <p14:tracePt t="193658" x="3740150" y="5549900"/>
          <p14:tracePt t="193675" x="3752850" y="5581650"/>
          <p14:tracePt t="193692" x="3759200" y="5607050"/>
          <p14:tracePt t="193708" x="3759200" y="5619750"/>
          <p14:tracePt t="193725" x="3759200" y="5638800"/>
          <p14:tracePt t="193741" x="3759200" y="5657850"/>
          <p14:tracePt t="193758" x="3759200" y="5670550"/>
          <p14:tracePt t="193775" x="3759200" y="5683250"/>
          <p14:tracePt t="193792" x="3759200" y="5689600"/>
          <p14:tracePt t="193808" x="3752850" y="5695950"/>
          <p14:tracePt t="193842" x="3746500" y="5702300"/>
          <p14:tracePt t="193859" x="3740150" y="5708650"/>
          <p14:tracePt t="193930" x="3733800" y="5708650"/>
          <p14:tracePt t="194164" x="3727450" y="5715000"/>
          <p14:tracePt t="194180" x="3721100" y="5715000"/>
          <p14:tracePt t="194186" x="3714750" y="5715000"/>
          <p14:tracePt t="194218" x="3702050" y="5721350"/>
          <p14:tracePt t="194226" x="3695700" y="5721350"/>
          <p14:tracePt t="194234" x="3683000" y="5740400"/>
          <p14:tracePt t="194243" x="3663950" y="5746750"/>
          <p14:tracePt t="194255" x="3632200" y="5746750"/>
          <p14:tracePt t="194272" x="3473450" y="5772150"/>
          <p14:tracePt t="194288" x="3219450" y="5772150"/>
          <p14:tracePt t="194292" x="3092450" y="5772150"/>
          <p14:tracePt t="194305" x="2940050" y="5772150"/>
          <p14:tracePt t="194322" x="2616200" y="5772150"/>
          <p14:tracePt t="194339" x="2520950" y="5772150"/>
          <p14:tracePt t="194355" x="2514600" y="5772150"/>
          <p14:tracePt t="194580" x="2520950" y="5772150"/>
          <p14:tracePt t="194596" x="2527300" y="5772150"/>
          <p14:tracePt t="194604" x="2533650" y="5765800"/>
          <p14:tracePt t="194610" x="2540000" y="5765800"/>
          <p14:tracePt t="194622" x="2559050" y="5765800"/>
          <p14:tracePt t="194639" x="2609850" y="5759450"/>
          <p14:tracePt t="194655" x="2717800" y="5746750"/>
          <p14:tracePt t="194672" x="2832100" y="5746750"/>
          <p14:tracePt t="194676" x="2908300" y="5746750"/>
          <p14:tracePt t="194689" x="2971800" y="5746750"/>
          <p14:tracePt t="194706" x="3060700" y="5746750"/>
          <p14:tracePt t="194709" x="3079750" y="5746750"/>
          <p14:tracePt t="194722" x="3092450" y="5746750"/>
          <p14:tracePt t="194964" x="3098800" y="5740400"/>
          <p14:tracePt t="194987" x="3098800" y="5734050"/>
          <p14:tracePt t="194994" x="3098800" y="5721350"/>
          <p14:tracePt t="195002" x="3098800" y="5708650"/>
          <p14:tracePt t="195012" x="3098800" y="5695950"/>
          <p14:tracePt t="195023" x="3092450" y="5676900"/>
          <p14:tracePt t="195039" x="3060700" y="5651500"/>
          <p14:tracePt t="195056" x="3028950" y="5626100"/>
          <p14:tracePt t="195061" x="3009900" y="5626100"/>
          <p14:tracePt t="195073" x="2997200" y="5626100"/>
          <p14:tracePt t="195089" x="2984500" y="5626100"/>
          <p14:tracePt t="195811" x="2990850" y="5632450"/>
          <p14:tracePt t="195820" x="2997200" y="5632450"/>
          <p14:tracePt t="195835" x="3009900" y="5632450"/>
          <p14:tracePt t="195843" x="3028950" y="5632450"/>
          <p14:tracePt t="195852" x="3035300" y="5638800"/>
          <p14:tracePt t="195868" x="3060700" y="5638800"/>
          <p14:tracePt t="195885" x="3079750" y="5638800"/>
          <p14:tracePt t="195901" x="3086100" y="5645150"/>
          <p14:tracePt t="195918" x="3098800" y="5645150"/>
          <p14:tracePt t="195935" x="3111500" y="5645150"/>
          <p14:tracePt t="195951" x="3124200" y="5651500"/>
          <p14:tracePt t="195968" x="3149600" y="5657850"/>
          <p14:tracePt t="195974" x="3162300" y="5664200"/>
          <p14:tracePt t="195985" x="3175000" y="5664200"/>
          <p14:tracePt t="196001" x="3206750" y="5670550"/>
          <p14:tracePt t="196004" x="3225800" y="5683250"/>
          <p14:tracePt t="196020" x="3276600" y="5689600"/>
          <p14:tracePt t="196034" x="3333750" y="5702300"/>
          <p14:tracePt t="196052" x="3390900" y="5721350"/>
          <p14:tracePt t="196068" x="3422650" y="5721350"/>
          <p14:tracePt t="196085" x="3429000" y="5721350"/>
          <p14:tracePt t="196557" x="3435350" y="5727700"/>
          <p14:tracePt t="196581" x="3435350" y="5734050"/>
          <p14:tracePt t="196589" x="3429000" y="5734050"/>
          <p14:tracePt t="196598" x="3422650" y="5740400"/>
          <p14:tracePt t="196613" x="3403600" y="5740400"/>
          <p14:tracePt t="196625" x="3397250" y="5740400"/>
          <p14:tracePt t="196641" x="3359150" y="5746750"/>
          <p14:tracePt t="196646" x="3340100" y="5746750"/>
          <p14:tracePt t="196662" x="3314700" y="5746750"/>
          <p14:tracePt t="196675" x="3270250" y="5746750"/>
          <p14:tracePt t="196678" x="3251200" y="5753100"/>
          <p14:tracePt t="196691" x="3232150" y="5759450"/>
          <p14:tracePt t="196755" x="3225800" y="5759450"/>
          <p14:tracePt t="196812" x="3219450" y="5765800"/>
          <p14:tracePt t="196829" x="3213100" y="5765800"/>
          <p14:tracePt t="196835" x="3206750" y="5765800"/>
          <p14:tracePt t="196845" x="3200400" y="5765800"/>
          <p14:tracePt t="196861" x="3194050" y="5765800"/>
          <p14:tracePt t="196885" x="3187700" y="5765800"/>
          <p14:tracePt t="197363" x="3181350" y="5765800"/>
          <p14:tracePt t="197678" x="3206750" y="5765800"/>
          <p14:tracePt t="197685" x="3232150" y="5765800"/>
          <p14:tracePt t="197694" x="3270250" y="5772150"/>
          <p14:tracePt t="197702" x="3302000" y="5778500"/>
          <p14:tracePt t="197719" x="3352800" y="5778500"/>
          <p14:tracePt t="197736" x="3384550" y="5784850"/>
          <p14:tracePt t="199038" x="3390900" y="5784850"/>
          <p14:tracePt t="199046" x="3397250" y="5784850"/>
          <p14:tracePt t="199094" x="3403600" y="5784850"/>
          <p14:tracePt t="199110" x="3416300" y="5784850"/>
          <p14:tracePt t="199117" x="3422650" y="5784850"/>
          <p14:tracePt t="199140" x="3429000" y="5784850"/>
          <p14:tracePt t="199151" x="3441700" y="5784850"/>
          <p14:tracePt t="199165" x="3448050" y="5784850"/>
          <p14:tracePt t="199182" x="3454400" y="5784850"/>
          <p14:tracePt t="200287" x="3454400" y="5791200"/>
          <p14:tracePt t="200303" x="3454400" y="5797550"/>
          <p14:tracePt t="200341" x="3454400" y="5803900"/>
          <p14:tracePt t="200757" x="3454400" y="5816600"/>
          <p14:tracePt t="200767" x="3454400" y="5822950"/>
          <p14:tracePt t="200773" x="3448050" y="5822950"/>
          <p14:tracePt t="200783" x="3441700" y="5829300"/>
          <p14:tracePt t="200799" x="3435350" y="5835650"/>
          <p14:tracePt t="200815" x="3422650" y="5835650"/>
          <p14:tracePt t="200831" x="3409950" y="5848350"/>
          <p14:tracePt t="200847" x="3397250" y="5848350"/>
          <p14:tracePt t="200864" x="3384550" y="5854700"/>
          <p14:tracePt t="200881" x="3378200" y="5854700"/>
          <p14:tracePt t="200898" x="3371850" y="5854700"/>
          <p14:tracePt t="200914" x="3359150" y="5854700"/>
          <p14:tracePt t="200931" x="3352800" y="5854700"/>
          <p14:tracePt t="200948" x="3333750" y="5854700"/>
          <p14:tracePt t="200952" x="3314700" y="5867400"/>
          <p14:tracePt t="200966" x="3308350" y="5873750"/>
          <p14:tracePt t="200969" x="3302000" y="5880100"/>
          <p14:tracePt t="200981" x="3289300" y="5886450"/>
          <p14:tracePt t="200998" x="3276600" y="5886450"/>
          <p14:tracePt t="201014" x="3263900" y="5886450"/>
          <p14:tracePt t="201037" x="3257550" y="5892800"/>
          <p14:tracePt t="201048" x="3251200" y="5892800"/>
          <p14:tracePt t="201065" x="3232150" y="5892800"/>
          <p14:tracePt t="201081" x="3219450" y="5899150"/>
          <p14:tracePt t="201098" x="3200400" y="5905500"/>
          <p14:tracePt t="201115" x="3181350" y="5905500"/>
          <p14:tracePt t="201131" x="3168650" y="5911850"/>
          <p14:tracePt t="201149" x="3143250" y="5911850"/>
          <p14:tracePt t="201152" x="3117850" y="5924550"/>
          <p14:tracePt t="201168" x="3092450" y="5924550"/>
          <p14:tracePt t="201182" x="3060700" y="5924550"/>
          <p14:tracePt t="201198" x="3016250" y="5930900"/>
          <p14:tracePt t="201214" x="2990850" y="5930900"/>
          <p14:tracePt t="201231" x="2978150" y="5937250"/>
          <p14:tracePt t="201248" x="2959100" y="5937250"/>
          <p14:tracePt t="201265" x="2927350" y="5937250"/>
          <p14:tracePt t="201281" x="2901950" y="5937250"/>
          <p14:tracePt t="201298" x="2882900" y="5937250"/>
          <p14:tracePt t="201315" x="2863850" y="5937250"/>
          <p14:tracePt t="201331" x="2851150" y="5937250"/>
          <p14:tracePt t="201375" x="2838450" y="5937250"/>
          <p14:tracePt t="201384" x="2832100" y="5937250"/>
          <p14:tracePt t="201407" x="2813050" y="5937250"/>
          <p14:tracePt t="201421" x="2806700" y="5937250"/>
          <p14:tracePt t="201430" x="2800350" y="5937250"/>
          <p14:tracePt t="201439" x="2787650" y="5937250"/>
          <p14:tracePt t="201448" x="2781300" y="5937250"/>
          <p14:tracePt t="201465" x="2762250" y="5937250"/>
          <p14:tracePt t="201482" x="2743200" y="5937250"/>
          <p14:tracePt t="201498" x="2730500" y="5937250"/>
          <p14:tracePt t="201515" x="2717800" y="5937250"/>
          <p14:tracePt t="201573" x="2736850" y="5937250"/>
          <p14:tracePt t="201582" x="2787650" y="5937250"/>
          <p14:tracePt t="201590" x="2876550" y="5937250"/>
          <p14:tracePt t="201598" x="2965450" y="5937250"/>
          <p14:tracePt t="201615" x="3187700" y="5937250"/>
          <p14:tracePt t="201632" x="3435350" y="5937250"/>
          <p14:tracePt t="201648" x="3619500" y="5937250"/>
          <p14:tracePt t="201665" x="3695700" y="5937250"/>
          <p14:tracePt t="201719" x="3689350" y="5937250"/>
          <p14:tracePt t="201727" x="3670300" y="5937250"/>
          <p14:tracePt t="201737" x="3651250" y="5937250"/>
          <p14:tracePt t="201750" x="3625850" y="5937250"/>
          <p14:tracePt t="201752" x="3613150" y="5937250"/>
          <p14:tracePt t="201765" x="3600450" y="5937250"/>
          <p14:tracePt t="202025" x="3625850" y="5937250"/>
          <p14:tracePt t="202030" x="3689350" y="5937250"/>
          <p14:tracePt t="202038" x="3778250" y="5956300"/>
          <p14:tracePt t="202047" x="3860800" y="5969000"/>
          <p14:tracePt t="202064" x="4076700" y="6000750"/>
          <p14:tracePt t="202080" x="4203700" y="6019800"/>
          <p14:tracePt t="202097" x="4273550" y="6026150"/>
          <p14:tracePt t="202143" x="4279900" y="6026150"/>
          <p14:tracePt t="202167" x="4273550" y="6032500"/>
          <p14:tracePt t="202183" x="4267200" y="6032500"/>
          <p14:tracePt t="202190" x="4260850" y="6032500"/>
          <p14:tracePt t="202238" x="4254500" y="6032500"/>
          <p14:tracePt t="202262" x="4248150" y="6032500"/>
          <p14:tracePt t="202270" x="4235450" y="6032500"/>
          <p14:tracePt t="202278" x="4222750" y="6032500"/>
          <p14:tracePt t="202286" x="4210050" y="6032500"/>
          <p14:tracePt t="202297" x="4203700" y="6032500"/>
          <p14:tracePt t="202314" x="4184650" y="6026150"/>
          <p14:tracePt t="202331" x="4165600" y="6026150"/>
          <p14:tracePt t="202347" x="4146550" y="6026150"/>
          <p14:tracePt t="202353" x="4133850" y="6026150"/>
          <p14:tracePt t="202364" x="4121150" y="6019800"/>
          <p14:tracePt t="202381" x="4108450" y="6013450"/>
          <p14:tracePt t="202384" x="4102100" y="6013450"/>
          <p14:tracePt t="202399" x="4089400" y="6007100"/>
          <p14:tracePt t="202430" x="4083050" y="6007100"/>
          <p14:tracePt t="202438" x="4076700" y="6000750"/>
          <p14:tracePt t="202454" x="4070350" y="6000750"/>
          <p14:tracePt t="202464" x="4064000" y="6000750"/>
          <p14:tracePt t="202481" x="4057650" y="6000750"/>
          <p14:tracePt t="202498" x="4051300" y="6000750"/>
          <p14:tracePt t="202855" x="4070350" y="6000750"/>
          <p14:tracePt t="202862" x="4114800" y="6000750"/>
          <p14:tracePt t="202870" x="4178300" y="6000750"/>
          <p14:tracePt t="202879" x="4235450" y="6000750"/>
          <p14:tracePt t="202897" x="4330700" y="6000750"/>
          <p14:tracePt t="202913" x="4457700" y="6000750"/>
          <p14:tracePt t="202930" x="4616450" y="6000750"/>
          <p14:tracePt t="202946" x="4794250" y="6000750"/>
          <p14:tracePt t="202963" x="4972050" y="6000750"/>
          <p14:tracePt t="202980" x="5156200" y="6000750"/>
          <p14:tracePt t="202996" x="5289550" y="6000750"/>
          <p14:tracePt t="203001" x="5346700" y="6000750"/>
          <p14:tracePt t="203013" x="5365750" y="6000750"/>
          <p14:tracePt t="203017" x="5391150" y="6000750"/>
          <p14:tracePt t="203030" x="5397500" y="6000750"/>
          <p14:tracePt t="203096" x="5403850" y="5994400"/>
          <p14:tracePt t="203112" x="5403850" y="5988050"/>
          <p14:tracePt t="203128" x="5391150" y="5981700"/>
          <p14:tracePt t="203137" x="5334000" y="5975350"/>
          <p14:tracePt t="203147" x="5238750" y="5943600"/>
          <p14:tracePt t="203163" x="4914900" y="5899150"/>
          <p14:tracePt t="203168" x="4711700" y="5880100"/>
          <p14:tracePt t="203180" x="4527550" y="5842000"/>
          <p14:tracePt t="203197" x="4229100" y="5822950"/>
          <p14:tracePt t="203201" x="4076700" y="5822950"/>
          <p14:tracePt t="203215" x="3860800" y="5822950"/>
          <p14:tracePt t="203231" x="3708400" y="5822950"/>
          <p14:tracePt t="203247" x="3644900" y="5822950"/>
          <p14:tracePt t="203263" x="3638550" y="5822950"/>
          <p14:tracePt t="203318" x="3638550" y="5816600"/>
          <p14:tracePt t="203335" x="3638550" y="5810250"/>
          <p14:tracePt t="203366" x="3638550" y="5803900"/>
          <p14:tracePt t="203375" x="3638550" y="5797550"/>
          <p14:tracePt t="204472" x="3644900" y="5797550"/>
          <p14:tracePt t="204792" x="3644900" y="5791200"/>
          <p14:tracePt t="204992" x="3644900" y="5784850"/>
          <p14:tracePt t="205001" x="3638550" y="5778500"/>
          <p14:tracePt t="205009" x="3613150" y="5772150"/>
          <p14:tracePt t="205017" x="3594100" y="5759450"/>
          <p14:tracePt t="205033" x="3543300" y="5740400"/>
          <p14:tracePt t="205050" x="3524250" y="5734050"/>
          <p14:tracePt t="205423" x="3517900" y="5727700"/>
          <p14:tracePt t="205432" x="3556000" y="5727700"/>
          <p14:tracePt t="205439" x="3619500" y="5727700"/>
          <p14:tracePt t="205448" x="3683000" y="5727700"/>
          <p14:tracePt t="205464" x="3892550" y="5765800"/>
          <p14:tracePt t="205481" x="4210050" y="5797550"/>
          <p14:tracePt t="205497" x="4857750" y="5899150"/>
          <p14:tracePt t="205514" x="5632450" y="6007100"/>
          <p14:tracePt t="205531" x="6388100" y="6127750"/>
          <p14:tracePt t="205547" x="7010400" y="6197600"/>
          <p14:tracePt t="205564" x="7442200" y="6261100"/>
          <p14:tracePt t="205581" x="7842250" y="6286500"/>
          <p14:tracePt t="205588" x="8001000" y="6292850"/>
          <p14:tracePt t="205597" x="8134350" y="6292850"/>
          <p14:tracePt t="205614" x="8382000" y="6292850"/>
          <p14:tracePt t="205617" x="8470900" y="6292850"/>
          <p14:tracePt t="205631" x="8547100" y="6292850"/>
          <p14:tracePt t="205647" x="8737600" y="6292850"/>
          <p14:tracePt t="205664" x="8813800" y="6292850"/>
          <p14:tracePt t="205681" x="8858250" y="6292850"/>
          <p14:tracePt t="205697" x="8870950" y="6292850"/>
          <p14:tracePt t="205777" x="8877300" y="6292850"/>
          <p14:tracePt t="205786" x="8902700" y="6292850"/>
          <p14:tracePt t="205793" x="8934450" y="6292850"/>
          <p14:tracePt t="205801" x="8966200" y="6292850"/>
          <p14:tracePt t="205815" x="9023350" y="6292850"/>
          <p14:tracePt t="205832" x="9163050" y="6292850"/>
          <p14:tracePt t="205848" x="9258300" y="6292850"/>
          <p14:tracePt t="205864" x="9302750" y="6292850"/>
          <p14:tracePt t="205881" x="9328150" y="6286500"/>
          <p14:tracePt t="205961" x="9334500" y="6280150"/>
          <p14:tracePt t="205968" x="9347200" y="6267450"/>
          <p14:tracePt t="205981" x="9347200" y="6261100"/>
          <p14:tracePt t="205998" x="9378950" y="6248400"/>
          <p14:tracePt t="206002" x="9385300" y="6229350"/>
          <p14:tracePt t="206016" x="9410700" y="6203950"/>
          <p14:tracePt t="206018" x="9423400" y="6184900"/>
          <p14:tracePt t="206032" x="9486900" y="6121400"/>
          <p14:tracePt t="206048" x="9518650" y="6083300"/>
          <p14:tracePt t="206064" x="9550400" y="6032500"/>
          <p14:tracePt t="206081" x="9563100" y="6013450"/>
          <p14:tracePt t="206098" x="9569450" y="6000750"/>
          <p14:tracePt t="206658" x="9569450" y="5994400"/>
          <p14:tracePt t="206856" x="9563100" y="5994400"/>
          <p14:tracePt t="206871" x="9556750" y="5994400"/>
          <p14:tracePt t="207282" x="9550400" y="5994400"/>
          <p14:tracePt t="207289" x="9544050" y="5994400"/>
          <p14:tracePt t="207297" x="9537700" y="5994400"/>
          <p14:tracePt t="207306" x="9518650" y="5994400"/>
          <p14:tracePt t="207322" x="9455150" y="5994400"/>
          <p14:tracePt t="207339" x="9398000" y="5994400"/>
          <p14:tracePt t="207356" x="9359900" y="5994400"/>
          <p14:tracePt t="207372" x="9309100" y="5994400"/>
          <p14:tracePt t="207389" x="9296400" y="5994400"/>
          <p14:tracePt t="207406" x="9290050" y="5994400"/>
          <p14:tracePt t="207577" x="9283700" y="5994400"/>
          <p14:tracePt t="207584" x="9277350" y="5994400"/>
          <p14:tracePt t="207593" x="9271000" y="5994400"/>
          <p14:tracePt t="207611" x="9258300" y="5988050"/>
          <p14:tracePt t="207628" x="9251950" y="5981700"/>
          <p14:tracePt t="207644" x="9245600" y="5975350"/>
          <p14:tracePt t="207661" x="9232900" y="5975350"/>
          <p14:tracePt t="207678" x="9226550" y="5969000"/>
          <p14:tracePt t="207694" x="9201150" y="5956300"/>
          <p14:tracePt t="207699" x="9175750" y="5949950"/>
          <p14:tracePt t="207712" x="9112250" y="5949950"/>
          <p14:tracePt t="207728" x="8807450" y="5949950"/>
          <p14:tracePt t="207744" x="8420100" y="5949950"/>
          <p14:tracePt t="207761" x="7962900" y="5949950"/>
          <p14:tracePt t="207778" x="7639050" y="5949950"/>
          <p14:tracePt t="207795" x="7404100" y="5949950"/>
          <p14:tracePt t="207811" x="7232650" y="5949950"/>
          <p14:tracePt t="207828" x="7118350" y="5949950"/>
          <p14:tracePt t="207844" x="6978650" y="5949950"/>
          <p14:tracePt t="207861" x="6851650" y="5949950"/>
          <p14:tracePt t="207878" x="6724650" y="5949950"/>
          <p14:tracePt t="207895" x="6597650" y="5949950"/>
          <p14:tracePt t="207898" x="6565900" y="5949950"/>
          <p14:tracePt t="207912" x="6527800" y="5949950"/>
          <p14:tracePt t="207928" x="6483350" y="5949950"/>
          <p14:tracePt t="207930" x="6457950" y="5949950"/>
          <p14:tracePt t="207945" x="6413500" y="5943600"/>
          <p14:tracePt t="207962" x="6356350" y="5930900"/>
          <p14:tracePt t="207978" x="6299200" y="5924550"/>
          <p14:tracePt t="207995" x="6229350" y="5918200"/>
          <p14:tracePt t="208011" x="6140450" y="5892800"/>
          <p14:tracePt t="208028" x="6076950" y="5886450"/>
          <p14:tracePt t="208045" x="6019800" y="5880100"/>
          <p14:tracePt t="208061" x="5969000" y="5873750"/>
          <p14:tracePt t="208078" x="5962650" y="5873750"/>
          <p14:tracePt t="208250" x="5956300" y="5873750"/>
          <p14:tracePt t="208258" x="5949950" y="5873750"/>
          <p14:tracePt t="208266" x="5943600" y="5873750"/>
          <p14:tracePt t="208284" x="5930900" y="5873750"/>
          <p14:tracePt t="208300" x="5911850" y="5873750"/>
          <p14:tracePt t="208324" x="5886450" y="5873750"/>
          <p14:tracePt t="208334" x="5873750" y="5873750"/>
          <p14:tracePt t="208350" x="5861050" y="5873750"/>
          <p14:tracePt t="208354" x="5848350" y="5873750"/>
          <p14:tracePt t="208368" x="5842000" y="5873750"/>
          <p14:tracePt t="208384" x="5791200" y="5873750"/>
          <p14:tracePt t="208400" x="5746750" y="5873750"/>
          <p14:tracePt t="208417" x="5721350" y="5873750"/>
          <p14:tracePt t="208434" x="5702300" y="5873750"/>
          <p14:tracePt t="208451" x="5676900" y="5873750"/>
          <p14:tracePt t="208467" x="5638800" y="5873750"/>
          <p14:tracePt t="208484" x="5575300" y="5854700"/>
          <p14:tracePt t="208500" x="5505450" y="5822950"/>
          <p14:tracePt t="208517" x="5441950" y="5791200"/>
          <p14:tracePt t="208534" x="5403850" y="5759450"/>
          <p14:tracePt t="208539" x="5384800" y="5740400"/>
          <p14:tracePt t="208551" x="5372100" y="5715000"/>
          <p14:tracePt t="208567" x="5365750" y="5626100"/>
          <p14:tracePt t="208570" x="5346700" y="5568950"/>
          <p14:tracePt t="208584" x="5346700" y="5441950"/>
          <p14:tracePt t="208600" x="5346700" y="5327650"/>
          <p14:tracePt t="208617" x="5384800" y="5213350"/>
          <p14:tracePt t="208634" x="5422900" y="5130800"/>
          <p14:tracePt t="208651" x="5467350" y="5092700"/>
          <p14:tracePt t="208667" x="5568950" y="5054600"/>
          <p14:tracePt t="208684" x="5708650" y="5029200"/>
          <p14:tracePt t="208701" x="5937250" y="5029200"/>
          <p14:tracePt t="208718" x="6197600" y="5029200"/>
          <p14:tracePt t="208734" x="6407150" y="5029200"/>
          <p14:tracePt t="208751" x="6578600" y="5029200"/>
          <p14:tracePt t="208768" x="6699250" y="5048250"/>
          <p14:tracePt t="208772" x="6743700" y="5054600"/>
          <p14:tracePt t="208784" x="6775450" y="5067300"/>
          <p14:tracePt t="208801" x="6832600" y="5105400"/>
          <p14:tracePt t="208817" x="6845300" y="5124450"/>
          <p14:tracePt t="208834" x="6845300" y="5156200"/>
          <p14:tracePt t="208851" x="6845300" y="5213350"/>
          <p14:tracePt t="208867" x="6845300" y="5270500"/>
          <p14:tracePt t="208884" x="6832600" y="5327650"/>
          <p14:tracePt t="208901" x="6826250" y="5378450"/>
          <p14:tracePt t="208918" x="6788150" y="5454650"/>
          <p14:tracePt t="208934" x="6762750" y="5505450"/>
          <p14:tracePt t="208951" x="6718300" y="5562600"/>
          <p14:tracePt t="208955" x="6699250" y="5588000"/>
          <p14:tracePt t="208970" x="6667500" y="5619750"/>
          <p14:tracePt t="208984" x="6623050" y="5645150"/>
          <p14:tracePt t="209001" x="6597650" y="5651500"/>
          <p14:tracePt t="209018" x="6464300" y="5664200"/>
          <p14:tracePt t="209034" x="6394450" y="5664200"/>
          <p14:tracePt t="209051" x="6337300" y="5664200"/>
          <p14:tracePt t="209068" x="6292850" y="5664200"/>
          <p14:tracePt t="209084" x="6273800" y="5664200"/>
          <p14:tracePt t="209771" x="6286500" y="5676900"/>
          <p14:tracePt t="209779" x="6330950" y="5683250"/>
          <p14:tracePt t="209786" x="6337300" y="5683250"/>
          <p14:tracePt t="209796" x="6356350" y="5689600"/>
          <p14:tracePt t="209813" x="6388100" y="5695950"/>
          <p14:tracePt t="209829" x="6419850" y="5708650"/>
          <p14:tracePt t="209845" x="6483350" y="5721350"/>
          <p14:tracePt t="209862" x="6540500" y="5740400"/>
          <p14:tracePt t="209879" x="6591300" y="5753100"/>
          <p14:tracePt t="209884" x="6623050" y="5759450"/>
          <p14:tracePt t="209895" x="6642100" y="5772150"/>
          <p14:tracePt t="209913" x="6673850" y="5772150"/>
          <p14:tracePt t="209929" x="6680200" y="5772150"/>
          <p14:tracePt t="210115" x="6673850" y="5772150"/>
          <p14:tracePt t="210123" x="6667500" y="5772150"/>
          <p14:tracePt t="210132" x="6654800" y="5772150"/>
          <p14:tracePt t="210146" x="6635750" y="5772150"/>
          <p14:tracePt t="210162" x="6629400" y="5772150"/>
          <p14:tracePt t="210179" x="6610350" y="5765800"/>
          <p14:tracePt t="210196" x="6597650" y="5759450"/>
          <p14:tracePt t="210212" x="6591300" y="5753100"/>
          <p14:tracePt t="210229" x="6584950" y="5753100"/>
          <p14:tracePt t="210246" x="6578600" y="5753100"/>
          <p14:tracePt t="210263" x="6578600" y="5746750"/>
          <p14:tracePt t="210283" x="6572250" y="5746750"/>
          <p14:tracePt t="210347" x="6559550" y="5746750"/>
          <p14:tracePt t="210979" x="6578600" y="5753100"/>
          <p14:tracePt t="210987" x="6584950" y="5759450"/>
          <p14:tracePt t="210995" x="6610350" y="5778500"/>
          <p14:tracePt t="211003" x="6629400" y="5791200"/>
          <p14:tracePt t="211020" x="6661150" y="5810250"/>
          <p14:tracePt t="211037" x="6692900" y="5842000"/>
          <p14:tracePt t="211053" x="6705600" y="5848350"/>
          <p14:tracePt t="211070" x="6718300" y="5861050"/>
          <p14:tracePt t="211195" x="6718300" y="5873750"/>
          <p14:tracePt t="211220" x="6711950" y="5886450"/>
          <p14:tracePt t="211227" x="6705600" y="5892800"/>
          <p14:tracePt t="211244" x="6699250" y="5892800"/>
          <p14:tracePt t="211253" x="6680200" y="5892800"/>
          <p14:tracePt t="211270" x="6648450" y="5892800"/>
          <p14:tracePt t="211287" x="6610350" y="5892800"/>
          <p14:tracePt t="211303" x="6578600" y="5892800"/>
          <p14:tracePt t="211320" x="6534150" y="5892800"/>
          <p14:tracePt t="211327" x="6508750" y="5892800"/>
          <p14:tracePt t="211337" x="6477000" y="5892800"/>
          <p14:tracePt t="211354" x="6432550" y="5899150"/>
          <p14:tracePt t="211370" x="6413500" y="5905500"/>
          <p14:tracePt t="211387" x="6394450" y="5911850"/>
          <p14:tracePt t="211404" x="6381750" y="5924550"/>
          <p14:tracePt t="211420" x="6362700" y="5930900"/>
          <p14:tracePt t="211437" x="6356350" y="5930900"/>
          <p14:tracePt t="211453" x="6337300" y="5937250"/>
          <p14:tracePt t="211470" x="6337300" y="5943600"/>
          <p14:tracePt t="211498" x="6330950" y="5943600"/>
          <p14:tracePt t="211524" x="6318250" y="5949950"/>
          <p14:tracePt t="211547" x="6311900" y="5949950"/>
          <p14:tracePt t="211556" x="6292850" y="5949950"/>
          <p14:tracePt t="211571" x="6286500" y="5949950"/>
          <p14:tracePt t="211579" x="6280150" y="5949950"/>
          <p14:tracePt t="211587" x="6273800" y="5949950"/>
          <p14:tracePt t="211603" x="6254750" y="5949950"/>
          <p14:tracePt t="211620" x="6242050" y="5949950"/>
          <p14:tracePt t="211683" x="6235700" y="5949950"/>
          <p14:tracePt t="211716" x="6229350" y="5943600"/>
          <p14:tracePt t="211794" x="6229350" y="5937250"/>
          <p14:tracePt t="211844" x="6223000" y="5924550"/>
          <p14:tracePt t="212019" x="6216650" y="5924550"/>
          <p14:tracePt t="212028" x="6184900" y="5924550"/>
          <p14:tracePt t="212036" x="6165850" y="5924550"/>
          <p14:tracePt t="212046" x="6134100" y="5924550"/>
          <p14:tracePt t="212060" x="6089650" y="5924550"/>
          <p14:tracePt t="212077" x="6064250" y="5924550"/>
          <p14:tracePt t="212093" x="6051550" y="5924550"/>
          <p14:tracePt t="212110" x="6038850" y="5924550"/>
          <p14:tracePt t="212171" x="6038850" y="5930900"/>
          <p14:tracePt t="212404" x="6026150" y="5930900"/>
          <p14:tracePt t="212418" x="6019800" y="5930900"/>
          <p14:tracePt t="212516" x="6013450" y="5930900"/>
          <p14:tracePt t="212533" x="6000750" y="5930900"/>
          <p14:tracePt t="212555" x="5994400" y="5930900"/>
          <p14:tracePt t="212564" x="5988050" y="5930900"/>
          <p14:tracePt t="212579" x="5975350" y="5930900"/>
          <p14:tracePt t="212587" x="5969000" y="5930900"/>
          <p14:tracePt t="212595" x="5956300" y="5930900"/>
          <p14:tracePt t="212612" x="5911850" y="5930900"/>
          <p14:tracePt t="212629" x="5829300" y="5930900"/>
          <p14:tracePt t="212645" x="5689600" y="5930900"/>
          <p14:tracePt t="212662" x="5537200" y="5911850"/>
          <p14:tracePt t="212678" x="5397500" y="5905500"/>
          <p14:tracePt t="212695" x="5283200" y="5892800"/>
          <p14:tracePt t="212714" x="5194300" y="5873750"/>
          <p14:tracePt t="212717" x="5156200" y="5873750"/>
          <p14:tracePt t="212729" x="5137150" y="5867400"/>
          <p14:tracePt t="212745" x="5105400" y="5867400"/>
          <p14:tracePt t="212749" x="5086350" y="5861050"/>
          <p14:tracePt t="212764" x="5054600" y="5861050"/>
          <p14:tracePt t="212779" x="5016500" y="5854700"/>
          <p14:tracePt t="212795" x="4959350" y="5842000"/>
          <p14:tracePt t="212812" x="4902200" y="5835650"/>
          <p14:tracePt t="212829" x="4826000" y="5835650"/>
          <p14:tracePt t="212845" x="4654550" y="5797550"/>
          <p14:tracePt t="212862" x="4419600" y="5791200"/>
          <p14:tracePt t="212878" x="4102100" y="5778500"/>
          <p14:tracePt t="212895" x="3835400" y="5778500"/>
          <p14:tracePt t="212912" x="3651250" y="5778500"/>
          <p14:tracePt t="212917" x="3587750" y="5778500"/>
          <p14:tracePt t="212928" x="3549650" y="5778500"/>
          <p14:tracePt t="212946" x="3511550" y="5778500"/>
          <p14:tracePt t="212962" x="3498850" y="5778500"/>
          <p14:tracePt t="213116" x="3492500" y="5778500"/>
          <p14:tracePt t="213125" x="3467100" y="5772150"/>
          <p14:tracePt t="213134" x="3460750" y="5772150"/>
          <p14:tracePt t="213147" x="3441700" y="5772150"/>
          <p14:tracePt t="213165" x="3435350" y="5772150"/>
          <p14:tracePt t="213181" x="3422650" y="5772150"/>
          <p14:tracePt t="213267" x="3416300" y="5772150"/>
          <p14:tracePt t="213291" x="3409950" y="5772150"/>
          <p14:tracePt t="213315" x="3397250" y="5772150"/>
          <p14:tracePt t="213332" x="3390900" y="5765800"/>
          <p14:tracePt t="213363" x="3384550" y="5765800"/>
          <p14:tracePt t="213380" x="3378200" y="5765800"/>
          <p14:tracePt t="213388" x="3371850" y="5759450"/>
          <p14:tracePt t="213412" x="3365500" y="5759450"/>
          <p14:tracePt t="213533" x="3378200" y="5759450"/>
          <p14:tracePt t="213541" x="3422650" y="5759450"/>
          <p14:tracePt t="213551" x="3486150" y="5759450"/>
          <p14:tracePt t="213563" x="3670300" y="5759450"/>
          <p14:tracePt t="213579" x="3886200" y="5759450"/>
          <p14:tracePt t="213596" x="4133850" y="5759450"/>
          <p14:tracePt t="213613" x="4349750" y="5759450"/>
          <p14:tracePt t="213629" x="4552950" y="5759450"/>
          <p14:tracePt t="213646" x="4673600" y="5759450"/>
          <p14:tracePt t="213663" x="4730750" y="5759450"/>
          <p14:tracePt t="213679" x="4756150" y="5765800"/>
          <p14:tracePt t="213788" x="4768850" y="5765800"/>
          <p14:tracePt t="213796" x="4781550" y="5765800"/>
          <p14:tracePt t="213804" x="4794250" y="5765800"/>
          <p14:tracePt t="213813" x="4826000" y="5765800"/>
          <p14:tracePt t="213830" x="4959350" y="5784850"/>
          <p14:tracePt t="213847" x="5168900" y="5816600"/>
          <p14:tracePt t="213863" x="5429250" y="5816600"/>
          <p14:tracePt t="213880" x="5715000" y="5816600"/>
          <p14:tracePt t="213896" x="5937250" y="5816600"/>
          <p14:tracePt t="213913" x="6108700" y="5829300"/>
          <p14:tracePt t="213917" x="6153150" y="5829300"/>
          <p14:tracePt t="213930" x="6203950" y="5829300"/>
          <p14:tracePt t="213946" x="6229350" y="5829300"/>
          <p14:tracePt t="213963" x="6235700" y="5829300"/>
          <p14:tracePt t="214229" x="6248400" y="5835650"/>
          <p14:tracePt t="214237" x="6273800" y="5848350"/>
          <p14:tracePt t="214246" x="6311900" y="5880100"/>
          <p14:tracePt t="214269" x="6489700" y="5937250"/>
          <p14:tracePt t="214285" x="6597650" y="5969000"/>
          <p14:tracePt t="214302" x="6673850" y="5988050"/>
          <p14:tracePt t="214319" x="6731000" y="6000750"/>
          <p14:tracePt t="214335" x="6756400" y="6000750"/>
          <p14:tracePt t="214493" x="6750050" y="6007100"/>
          <p14:tracePt t="214533" x="6737350" y="6007100"/>
          <p14:tracePt t="214725" x="6731000" y="6007100"/>
          <p14:tracePt t="214731" x="6724650" y="6007100"/>
          <p14:tracePt t="214748" x="6711950" y="6007100"/>
          <p14:tracePt t="214764" x="6705600" y="6007100"/>
          <p14:tracePt t="214772" x="6699250" y="6007100"/>
          <p14:tracePt t="214782" x="6686550" y="6007100"/>
          <p14:tracePt t="214798" x="6680200" y="6007100"/>
          <p14:tracePt t="214822" x="6667500" y="6007100"/>
          <p14:tracePt t="214855" x="6661150" y="6007100"/>
          <p14:tracePt t="214892" x="6654800" y="6007100"/>
          <p14:tracePt t="214908" x="6648450" y="6007100"/>
          <p14:tracePt t="214924" x="6642100" y="6007100"/>
          <p14:tracePt t="215022" x="6635750" y="6007100"/>
          <p14:tracePt t="215045" x="6629400" y="6007100"/>
          <p14:tracePt t="215268" x="6642100" y="6007100"/>
          <p14:tracePt t="215277" x="6654800" y="6007100"/>
          <p14:tracePt t="215284" x="6667500" y="6007100"/>
          <p14:tracePt t="215293" x="6686550" y="6007100"/>
          <p14:tracePt t="215308" x="6731000" y="5994400"/>
          <p14:tracePt t="215325" x="6788150" y="5988050"/>
          <p14:tracePt t="215342" x="6851650" y="5975350"/>
          <p14:tracePt t="215358" x="6908800" y="5956300"/>
          <p14:tracePt t="215375" x="6940550" y="5943600"/>
          <p14:tracePt t="215392" x="6959600" y="5924550"/>
          <p14:tracePt t="215408" x="6978650" y="5905500"/>
          <p14:tracePt t="215430" x="6978650" y="5892800"/>
          <p14:tracePt t="215441" x="6985000" y="5880100"/>
          <p14:tracePt t="215458" x="6997700" y="5867400"/>
          <p14:tracePt t="215475" x="6997700" y="5835650"/>
          <p14:tracePt t="215492" x="7004050" y="5822950"/>
          <p14:tracePt t="215509" x="7004050" y="5803900"/>
          <p14:tracePt t="215525" x="7004050" y="5797550"/>
          <p14:tracePt t="215549" x="7004050" y="5791200"/>
          <p14:tracePt t="215654" x="7004050" y="5784850"/>
          <p14:tracePt t="215662" x="7004050" y="5778500"/>
          <p14:tracePt t="215670" x="7004050" y="5772150"/>
          <p14:tracePt t="215686" x="7004050" y="5765800"/>
          <p14:tracePt t="215695" x="7004050" y="5759450"/>
          <p14:tracePt t="215710" x="7004050" y="5753100"/>
          <p14:tracePt t="215726" x="7004050" y="5740400"/>
          <p14:tracePt t="215742" x="7004050" y="5727700"/>
          <p14:tracePt t="215758" x="7004050" y="5708650"/>
          <p14:tracePt t="215775" x="7004050" y="5695950"/>
          <p14:tracePt t="215792" x="6997700" y="5683250"/>
          <p14:tracePt t="216148" x="6978650" y="5683250"/>
          <p14:tracePt t="216158" x="6972300" y="5683250"/>
          <p14:tracePt t="216166" x="6972300" y="5689600"/>
          <p14:tracePt t="216181" x="6959600" y="5702300"/>
          <p14:tracePt t="216197" x="6953250" y="5715000"/>
          <p14:tracePt t="216214" x="6946900" y="5734050"/>
          <p14:tracePt t="216230" x="6946900" y="5740400"/>
          <p14:tracePt t="216247" x="6946900" y="5746750"/>
          <p14:tracePt t="216301" x="6946900" y="5753100"/>
          <p14:tracePt t="216310" x="6972300" y="5753100"/>
          <p14:tracePt t="216319" x="7023100" y="5753100"/>
          <p14:tracePt t="216330" x="7080250" y="5753100"/>
          <p14:tracePt t="216347" x="7175500" y="5734050"/>
          <p14:tracePt t="216351" x="7251700" y="5708650"/>
          <p14:tracePt t="216364" x="7296150" y="5702300"/>
          <p14:tracePt t="216380" x="7391400" y="5657850"/>
          <p14:tracePt t="216397" x="7423150" y="5638800"/>
          <p14:tracePt t="216413" x="7442200" y="5632450"/>
          <p14:tracePt t="216430" x="7473950" y="5619750"/>
          <p14:tracePt t="216447" x="7505700" y="5613400"/>
          <p14:tracePt t="216464" x="7531100" y="5613400"/>
          <p14:tracePt t="216481" x="7537450" y="5613400"/>
          <p14:tracePt t="216747" x="7537450" y="5607050"/>
          <p14:tracePt t="216749" x="7543800" y="5600700"/>
          <p14:tracePt t="216759" x="7543800" y="5594350"/>
          <p14:tracePt t="216773" x="7556500" y="5581650"/>
          <p14:tracePt t="216788" x="7562850" y="5505450"/>
          <p14:tracePt t="216804" x="7562850" y="5448300"/>
          <p14:tracePt t="216821" x="7562850" y="5410200"/>
          <p14:tracePt t="216838" x="7562850" y="5384800"/>
          <p14:tracePt t="216855" x="7556500" y="5372100"/>
          <p14:tracePt t="216871" x="7550150" y="5365750"/>
          <p14:tracePt t="216888" x="7543800" y="5359400"/>
          <p14:tracePt t="216905" x="7537450" y="5359400"/>
          <p14:tracePt t="216921" x="7531100" y="5353050"/>
          <p14:tracePt t="216938" x="7505700" y="5353050"/>
          <p14:tracePt t="216955" x="7448550" y="5353050"/>
          <p14:tracePt t="216958" x="7404100" y="5353050"/>
          <p14:tracePt t="216973" x="7258050" y="5365750"/>
          <p14:tracePt t="216988" x="7086600" y="5384800"/>
          <p14:tracePt t="217005" x="6921500" y="5416550"/>
          <p14:tracePt t="217021" x="6794500" y="5454650"/>
          <p14:tracePt t="217038" x="6699250" y="5505450"/>
          <p14:tracePt t="217055" x="6642100" y="5537200"/>
          <p14:tracePt t="217072" x="6623050" y="5568950"/>
          <p14:tracePt t="217088" x="6616700" y="5600700"/>
          <p14:tracePt t="217105" x="6616700" y="5607050"/>
          <p14:tracePt t="217122" x="6610350" y="5632450"/>
          <p14:tracePt t="217138" x="6597650" y="5657850"/>
          <p14:tracePt t="217144" x="6584950" y="5676900"/>
          <p14:tracePt t="217155" x="6578600" y="5676900"/>
          <p14:tracePt t="217172" x="6534150" y="5702300"/>
          <p14:tracePt t="217175" x="6515100" y="5715000"/>
          <p14:tracePt t="217188" x="6470650" y="5740400"/>
          <p14:tracePt t="217205" x="6413500" y="5765800"/>
          <p14:tracePt t="217222" x="6394450" y="5784850"/>
          <p14:tracePt t="217239" x="6381750" y="5791200"/>
          <p14:tracePt t="217294" x="6375400" y="5797550"/>
          <p14:tracePt t="217326" x="6369050" y="5803900"/>
          <p14:tracePt t="217365" x="6362700" y="5810250"/>
          <p14:tracePt t="217390" x="6362700" y="5816600"/>
          <p14:tracePt t="217406" x="6356350" y="5822950"/>
          <p14:tracePt t="217414" x="6343650" y="5835650"/>
          <p14:tracePt t="217423" x="6343650" y="5842000"/>
          <p14:tracePt t="217439" x="6318250" y="5861050"/>
          <p14:tracePt t="217456" x="6292850" y="5892800"/>
          <p14:tracePt t="217472" x="6248400" y="5924550"/>
          <p14:tracePt t="217489" x="6216650" y="5930900"/>
          <p14:tracePt t="217506" x="6203950" y="5943600"/>
          <p14:tracePt t="217522" x="6197600" y="5956300"/>
          <p14:tracePt t="217539" x="6184900" y="5962650"/>
          <p14:tracePt t="217791" x="6178550" y="5937250"/>
          <p14:tracePt t="217799" x="6178550" y="5905500"/>
          <p14:tracePt t="217807" x="6178550" y="5873750"/>
          <p14:tracePt t="217815" x="6178550" y="5842000"/>
          <p14:tracePt t="217832" x="6178550" y="5721350"/>
          <p14:tracePt t="217849" x="6178550" y="5581650"/>
          <p14:tracePt t="217865" x="6178550" y="5467350"/>
          <p14:tracePt t="217882" x="6178550" y="5372100"/>
          <p14:tracePt t="217899" x="6178550" y="5321300"/>
          <p14:tracePt t="217916" x="6191250" y="5308600"/>
          <p14:tracePt t="217919" x="6197600" y="5295900"/>
          <p14:tracePt t="217932" x="6203950" y="5289550"/>
          <p14:tracePt t="217949" x="6216650" y="5283200"/>
          <p14:tracePt t="217966" x="6229350" y="5270500"/>
          <p14:tracePt t="217982" x="6235700" y="5270500"/>
          <p14:tracePt t="217999" x="6248400" y="5270500"/>
          <p14:tracePt t="218087" x="6254750" y="5270500"/>
          <p14:tracePt t="219438" x="6267450" y="5283200"/>
          <p14:tracePt t="219447" x="6286500" y="5289550"/>
          <p14:tracePt t="219454" x="6292850" y="5295900"/>
          <p14:tracePt t="219462" x="6305550" y="5302250"/>
          <p14:tracePt t="219479" x="6318250" y="5314950"/>
          <p14:tracePt t="219495" x="6350000" y="5340350"/>
          <p14:tracePt t="219512" x="6369050" y="5365750"/>
          <p14:tracePt t="219529" x="6394450" y="5391150"/>
          <p14:tracePt t="219546" x="6400800" y="5397500"/>
          <p14:tracePt t="219562" x="6407150" y="5410200"/>
          <p14:tracePt t="219579" x="6407150" y="5416550"/>
          <p14:tracePt t="219601" x="6407150" y="5422900"/>
          <p14:tracePt t="219776" x="6407150" y="5435600"/>
          <p14:tracePt t="219792" x="6407150" y="5441950"/>
          <p14:tracePt t="219801" x="6407150" y="5448300"/>
          <p14:tracePt t="219818" x="6407150" y="5467350"/>
          <p14:tracePt t="219834" x="6407150" y="5473700"/>
          <p14:tracePt t="220096" x="6407150" y="5492750"/>
          <p14:tracePt t="220103" x="6407150" y="5499100"/>
          <p14:tracePt t="220111" x="6426200" y="5530850"/>
          <p14:tracePt t="220120" x="6489700" y="5543550"/>
          <p14:tracePt t="220137" x="6673850" y="5588000"/>
          <p14:tracePt t="220153" x="6883400" y="5645150"/>
          <p14:tracePt t="220170" x="7080250" y="5670550"/>
          <p14:tracePt t="220187" x="7264400" y="5702300"/>
          <p14:tracePt t="220203" x="7416800" y="5721350"/>
          <p14:tracePt t="220220" x="7594600" y="5746750"/>
          <p14:tracePt t="220226" x="7689850" y="5753100"/>
          <p14:tracePt t="220238" x="7810500" y="5765800"/>
          <p14:tracePt t="220254" x="8020050" y="5765800"/>
          <p14:tracePt t="220258" x="8134350" y="5765800"/>
          <p14:tracePt t="220271" x="8261350" y="5765800"/>
          <p14:tracePt t="220273" x="8343900" y="5765800"/>
          <p14:tracePt t="220287" x="8566150" y="5765800"/>
          <p14:tracePt t="220304" x="8763000" y="5765800"/>
          <p14:tracePt t="220320" x="8947150" y="5765800"/>
          <p14:tracePt t="220337" x="9093200" y="5791200"/>
          <p14:tracePt t="220354" x="9226550" y="5803900"/>
          <p14:tracePt t="220370" x="9328150" y="5835650"/>
          <p14:tracePt t="220387" x="9398000" y="5854700"/>
          <p14:tracePt t="220404" x="9448800" y="5880100"/>
          <p14:tracePt t="220420" x="9499600" y="5905500"/>
          <p14:tracePt t="220426" x="9518650" y="5911850"/>
          <p14:tracePt t="220439" x="9563100" y="5930900"/>
          <p14:tracePt t="220455" x="9645650" y="5962650"/>
          <p14:tracePt t="220459" x="9671050" y="5975350"/>
          <p14:tracePt t="220471" x="9721850" y="5981700"/>
          <p14:tracePt t="220487" x="9798050" y="6000750"/>
          <p14:tracePt t="220584" x="9804400" y="6007100"/>
          <p14:tracePt t="220616" x="9804400" y="6013450"/>
          <p14:tracePt t="220625" x="9804400" y="6019800"/>
          <p14:tracePt t="220646" x="9798050" y="6026150"/>
          <p14:tracePt t="220855" x="9791700" y="6032500"/>
          <p14:tracePt t="220871" x="9772650" y="6026150"/>
          <p14:tracePt t="220878" x="9759950" y="6013450"/>
          <p14:tracePt t="220886" x="9740900" y="6000750"/>
          <p14:tracePt t="220895" x="9728200" y="5988050"/>
          <p14:tracePt t="220912" x="9702800" y="5969000"/>
          <p14:tracePt t="220928" x="9658350" y="5937250"/>
          <p14:tracePt t="220945" x="9620250" y="5924550"/>
          <p14:tracePt t="220962" x="9594850" y="5905500"/>
          <p14:tracePt t="220978" x="9588500" y="5905500"/>
          <p14:tracePt t="220995" x="9582150" y="5905500"/>
          <p14:tracePt t="221012" x="9575800" y="5905500"/>
          <p14:tracePt t="221029" x="9563100" y="5905500"/>
          <p14:tracePt t="221033" x="9556750" y="5905500"/>
          <p14:tracePt t="221047" x="9550400" y="5905500"/>
          <p14:tracePt t="221064" x="9525000" y="5905500"/>
          <p14:tracePt t="221079" x="9505950" y="5905500"/>
          <p14:tracePt t="221096" x="9499600" y="5905500"/>
          <p14:tracePt t="221176" x="9505950" y="5905500"/>
          <p14:tracePt t="221184" x="9569450" y="5905500"/>
          <p14:tracePt t="221196" x="9696450" y="5905500"/>
          <p14:tracePt t="221212" x="10134600" y="5918200"/>
          <p14:tracePt t="221217" x="10452100" y="5975350"/>
          <p14:tracePt t="221229" x="10782300" y="6007100"/>
          <p14:tracePt t="221246" x="11290300" y="6057900"/>
          <p14:tracePt t="221250" x="11423650" y="6057900"/>
          <p14:tracePt t="221264" x="11563350" y="6057900"/>
          <p14:tracePt t="221279" x="11576050" y="6045200"/>
          <p14:tracePt t="221295" x="11582400" y="6045200"/>
          <p14:tracePt t="221312" x="11582400" y="6038850"/>
          <p14:tracePt t="221329" x="11563350" y="6026150"/>
          <p14:tracePt t="221346" x="11557000" y="6019800"/>
          <p14:tracePt t="221455" x="11537950" y="6019800"/>
          <p14:tracePt t="221463" x="11525250" y="6019800"/>
          <p14:tracePt t="221471" x="11493500" y="6019800"/>
          <p14:tracePt t="221479" x="11449050" y="6019800"/>
          <p14:tracePt t="221496" x="11296650" y="6019800"/>
          <p14:tracePt t="221513" x="11017250" y="6019800"/>
          <p14:tracePt t="221529" x="10566400" y="6019800"/>
          <p14:tracePt t="221546" x="9963150" y="6019800"/>
          <p14:tracePt t="221563" x="9423400" y="6019800"/>
          <p14:tracePt t="221579" x="8966200" y="6019800"/>
          <p14:tracePt t="221596" x="8597900" y="6019800"/>
          <p14:tracePt t="221612" x="8166100" y="6019800"/>
          <p14:tracePt t="221629" x="7880350" y="6019800"/>
          <p14:tracePt t="221633" x="7791450" y="6019800"/>
          <p14:tracePt t="221646" x="7727950" y="6019800"/>
          <p14:tracePt t="221649" x="7696200" y="6032500"/>
          <p14:tracePt t="221663" x="7670800" y="6038850"/>
          <p14:tracePt t="221736" x="7658100" y="6045200"/>
          <p14:tracePt t="221744" x="7632700" y="6051550"/>
          <p14:tracePt t="221753" x="7620000" y="6051550"/>
          <p14:tracePt t="221763" x="7607300" y="6051550"/>
          <p14:tracePt t="221779" x="7575550" y="6051550"/>
          <p14:tracePt t="221796" x="7531100" y="6051550"/>
          <p14:tracePt t="221813" x="7505700" y="6051550"/>
          <p14:tracePt t="221829" x="7499350" y="6051550"/>
          <p14:tracePt t="221847" x="7480300" y="6051550"/>
          <p14:tracePt t="221849" x="7473950" y="6051550"/>
          <p14:tracePt t="221863" x="7442200" y="6051550"/>
          <p14:tracePt t="221879" x="7397750" y="6051550"/>
          <p14:tracePt t="221896" x="7346950" y="6051550"/>
          <p14:tracePt t="221913" x="7239000" y="6032500"/>
          <p14:tracePt t="221930" x="7067550" y="6019800"/>
          <p14:tracePt t="221946" x="6807200" y="5981700"/>
          <p14:tracePt t="221963" x="6483350" y="5937250"/>
          <p14:tracePt t="221980" x="6197600" y="5924550"/>
          <p14:tracePt t="221985" x="6083300" y="5918200"/>
          <p14:tracePt t="221996" x="6019800" y="5918200"/>
          <p14:tracePt t="222013" x="5905500" y="5918200"/>
          <p14:tracePt t="222029" x="5835650" y="5918200"/>
          <p14:tracePt t="222033" x="5803900" y="5918200"/>
          <p14:tracePt t="222050" x="5772150" y="5918200"/>
          <p14:tracePt t="222051" x="5740400" y="5918200"/>
          <p14:tracePt t="222063" x="5632450" y="5918200"/>
          <p14:tracePt t="222079" x="5524500" y="5918200"/>
          <p14:tracePt t="222096" x="5416550" y="5918200"/>
          <p14:tracePt t="222113" x="5340350" y="5905500"/>
          <p14:tracePt t="222129" x="5264150" y="5892800"/>
          <p14:tracePt t="222146" x="5162550" y="5880100"/>
          <p14:tracePt t="222163" x="5022850" y="5854700"/>
          <p14:tracePt t="222180" x="4819650" y="5835650"/>
          <p14:tracePt t="222196" x="4629150" y="5803900"/>
          <p14:tracePt t="222201" x="4546600" y="5791200"/>
          <p14:tracePt t="222213" x="4476750" y="5784850"/>
          <p14:tracePt t="222229" x="4337050" y="5765800"/>
          <p14:tracePt t="222233" x="4273550" y="5765800"/>
          <p14:tracePt t="222247" x="4235450" y="5765800"/>
          <p14:tracePt t="222263" x="4146550" y="5765800"/>
          <p14:tracePt t="222265" x="4083050" y="5765800"/>
          <p14:tracePt t="222280" x="3905250" y="5765800"/>
          <p14:tracePt t="222297" x="3683000" y="5765800"/>
          <p14:tracePt t="222313" x="3505200" y="5765800"/>
          <p14:tracePt t="222330" x="3390900" y="5765800"/>
          <p14:tracePt t="222346" x="3346450" y="5765800"/>
          <p14:tracePt t="222363" x="3340100" y="5765800"/>
          <p14:tracePt t="222432" x="3333750" y="5765800"/>
          <p14:tracePt t="222448" x="3321050" y="5765800"/>
          <p14:tracePt t="222455" x="3308350" y="5765800"/>
          <p14:tracePt t="222471" x="3295650" y="5765800"/>
          <p14:tracePt t="222480" x="3289300" y="5765800"/>
          <p14:tracePt t="222497" x="3270250" y="5772150"/>
          <p14:tracePt t="222513" x="3263900" y="5772150"/>
          <p14:tracePt t="222530" x="3257550" y="5772150"/>
          <p14:tracePt t="222547" x="3257550" y="5778500"/>
          <p14:tracePt t="222563" x="3251200" y="5784850"/>
          <p14:tracePt t="222689" x="3263900" y="5784850"/>
          <p14:tracePt t="222697" x="3321050" y="5791200"/>
          <p14:tracePt t="222705" x="3390900" y="5797550"/>
          <p14:tracePt t="222713" x="3473450" y="5810250"/>
          <p14:tracePt t="222730" x="3663950" y="5810250"/>
          <p14:tracePt t="222747" x="3860800" y="5810250"/>
          <p14:tracePt t="222765" x="4044950" y="5810250"/>
          <p14:tracePt t="222780" x="4171950" y="5810250"/>
          <p14:tracePt t="222797" x="4267200" y="5810250"/>
          <p14:tracePt t="222804" x="4318000" y="5810250"/>
          <p14:tracePt t="222813" x="4362450" y="5810250"/>
          <p14:tracePt t="222831" x="4470400" y="5810250"/>
          <p14:tracePt t="222833" x="4521200" y="5810250"/>
          <p14:tracePt t="222847" x="4597400" y="5810250"/>
          <p14:tracePt t="222863" x="4819650" y="5810250"/>
          <p14:tracePt t="222880" x="4984750" y="5810250"/>
          <p14:tracePt t="222897" x="5175250" y="5810250"/>
          <p14:tracePt t="222914" x="5365750" y="5810250"/>
          <p14:tracePt t="222930" x="5556250" y="5822950"/>
          <p14:tracePt t="222947" x="5803900" y="5842000"/>
          <p14:tracePt t="222964" x="6089650" y="5886450"/>
          <p14:tracePt t="222980" x="6388100" y="5905500"/>
          <p14:tracePt t="222987" x="6578600" y="5905500"/>
          <p14:tracePt t="222997" x="6711950" y="5905500"/>
          <p14:tracePt t="223013" x="6985000" y="5924550"/>
          <p14:tracePt t="223018" x="7080250" y="5930900"/>
          <p14:tracePt t="223030" x="7188200" y="5949950"/>
          <p14:tracePt t="223031" x="7251700" y="5969000"/>
          <p14:tracePt t="223047" x="7327900" y="5975350"/>
          <p14:tracePt t="223063" x="7480300" y="6007100"/>
          <p14:tracePt t="223080" x="7550150" y="6013450"/>
          <p14:tracePt t="223097" x="7607300" y="6019800"/>
          <p14:tracePt t="223114" x="7677150" y="6026150"/>
          <p14:tracePt t="223131" x="7721600" y="6026150"/>
          <p14:tracePt t="223148" x="7759700" y="6026150"/>
          <p14:tracePt t="223157" x="7772400" y="6026150"/>
          <p14:tracePt t="223164" x="7797800" y="6038850"/>
          <p14:tracePt t="223181" x="7810500" y="6038850"/>
          <p14:tracePt t="223186" x="7816850" y="6045200"/>
          <p14:tracePt t="223201" x="7829550" y="6045200"/>
          <p14:tracePt t="223224" x="7835900" y="6045200"/>
          <p14:tracePt t="223280" x="7842250" y="6051550"/>
          <p14:tracePt t="223322" x="7848600" y="6064250"/>
          <p14:tracePt t="223327" x="7854950" y="6064250"/>
          <p14:tracePt t="223512" x="7861300" y="6070600"/>
          <p14:tracePt t="223528" x="7880350" y="6070600"/>
          <p14:tracePt t="223536" x="7905750" y="6070600"/>
          <p14:tracePt t="223544" x="7937500" y="6070600"/>
          <p14:tracePt t="223553" x="7988300" y="6070600"/>
          <p14:tracePt t="223569" x="8077200" y="6076950"/>
          <p14:tracePt t="223586" x="8185150" y="6076950"/>
          <p14:tracePt t="223603" x="8248650" y="6076950"/>
          <p14:tracePt t="223619" x="8286750" y="6076950"/>
          <p14:tracePt t="223636" x="8318500" y="6076950"/>
          <p14:tracePt t="223818" x="8337550" y="6076950"/>
          <p14:tracePt t="223825" x="8356600" y="6076950"/>
          <p14:tracePt t="223832" x="8388350" y="6076950"/>
          <p14:tracePt t="223842" x="8432800" y="6076950"/>
          <p14:tracePt t="223859" x="8540750" y="6096000"/>
          <p14:tracePt t="223876" x="8674100" y="6115050"/>
          <p14:tracePt t="223892" x="8788400" y="6121400"/>
          <p14:tracePt t="223909" x="8870950" y="6134100"/>
          <p14:tracePt t="223926" x="8928100" y="6140450"/>
          <p14:tracePt t="223930" x="8934450" y="6140450"/>
          <p14:tracePt t="223942" x="8947150" y="6140450"/>
          <p14:tracePt t="224610" x="8953500" y="6140450"/>
          <p14:tracePt t="224618" x="8972550" y="6140450"/>
          <p14:tracePt t="224626" x="9004300" y="6140450"/>
          <p14:tracePt t="224634" x="9023350" y="6140450"/>
          <p14:tracePt t="224651" x="9067800" y="6140450"/>
          <p14:tracePt t="224667" x="9131300" y="6127750"/>
          <p14:tracePt t="224684" x="9201150" y="6096000"/>
          <p14:tracePt t="224701" x="9226550" y="6076950"/>
          <p14:tracePt t="224717" x="9239250" y="6070600"/>
          <p14:tracePt t="224734" x="9245600" y="6064250"/>
          <p14:tracePt t="225002" x="9245600" y="6057900"/>
          <p14:tracePt t="225338" x="9239250" y="6051550"/>
          <p14:tracePt t="225370" x="9232900" y="6045200"/>
          <p14:tracePt t="225410" x="9232900" y="6038850"/>
          <p14:tracePt t="225426" x="9232900" y="6032500"/>
          <p14:tracePt t="225436" x="9232900" y="6026150"/>
          <p14:tracePt t="225443" x="9232900" y="6019800"/>
          <p14:tracePt t="225451" x="9232900" y="6007100"/>
          <p14:tracePt t="225465" x="9226550" y="5975350"/>
          <p14:tracePt t="225482" x="9169400" y="5886450"/>
          <p14:tracePt t="225498" x="9105900" y="5784850"/>
          <p14:tracePt t="225515" x="9023350" y="5657850"/>
          <p14:tracePt t="225532" x="8947150" y="5537200"/>
          <p14:tracePt t="225548" x="8909050" y="5467350"/>
          <p14:tracePt t="225565" x="8902700" y="5441950"/>
          <p14:tracePt t="225582" x="8902700" y="5435600"/>
          <p14:tracePt t="225826" x="8896350" y="5429250"/>
          <p14:tracePt t="227202" x="8890000" y="5429250"/>
          <p14:tracePt t="227419" x="8883650" y="5429250"/>
          <p14:tracePt t="227435" x="8877300" y="5422900"/>
          <p14:tracePt t="227443" x="8870950" y="5416550"/>
          <p14:tracePt t="227459" x="8870950" y="5410200"/>
          <p14:tracePt t="227489" x="8870950" y="5403850"/>
          <p14:tracePt t="227522" x="8870950" y="5391150"/>
          <p14:tracePt t="227707" x="8877300" y="5378450"/>
          <p14:tracePt t="227731" x="8883650" y="5372100"/>
          <p14:tracePt t="227746" x="8896350" y="5365750"/>
          <p14:tracePt t="227762" x="8902700" y="5365750"/>
          <p14:tracePt t="227770" x="8909050" y="5365750"/>
          <p14:tracePt t="227781" x="8915400" y="5359400"/>
          <p14:tracePt t="227798" x="8921750" y="5359400"/>
          <p14:tracePt t="227814" x="8921750" y="5353050"/>
          <p14:tracePt t="228346" x="8934450" y="5353050"/>
          <p14:tracePt t="228354" x="8947150" y="5353050"/>
          <p14:tracePt t="228378" x="8972550" y="5359400"/>
          <p14:tracePt t="228386" x="8985250" y="5372100"/>
          <p14:tracePt t="228394" x="8997950" y="5391150"/>
          <p14:tracePt t="228404" x="9010650" y="5397500"/>
          <p14:tracePt t="228421" x="9048750" y="5429250"/>
          <p14:tracePt t="228438" x="9080500" y="5454650"/>
          <p14:tracePt t="228454" x="9080500" y="5461000"/>
          <p14:tracePt t="228471" x="9093200" y="5461000"/>
          <p14:tracePt t="228488" x="9099550" y="5473700"/>
          <p14:tracePt t="228508" x="9099550" y="5492750"/>
          <p14:tracePt t="228522" x="9099550" y="5518150"/>
          <p14:tracePt t="228538" x="9099550" y="5562600"/>
          <p14:tracePt t="228555" x="9099550" y="5626100"/>
          <p14:tracePt t="228571" x="9099550" y="5689600"/>
          <p14:tracePt t="228588" x="9099550" y="5753100"/>
          <p14:tracePt t="228604" x="9099550" y="5810250"/>
          <p14:tracePt t="228621" x="9074150" y="5854700"/>
          <p14:tracePt t="228638" x="9067800" y="5880100"/>
          <p14:tracePt t="228654" x="9055100" y="5905500"/>
          <p14:tracePt t="228671" x="9048750" y="5911850"/>
          <p14:tracePt t="229052" x="9036050" y="5911850"/>
          <p14:tracePt t="229059" x="9017000" y="5911850"/>
          <p14:tracePt t="229066" x="8997950" y="5911850"/>
          <p14:tracePt t="229076" x="8959850" y="5899150"/>
          <p14:tracePt t="229093" x="8890000" y="5854700"/>
          <p14:tracePt t="229110" x="8655050" y="5759450"/>
          <p14:tracePt t="229126" x="8096250" y="5518150"/>
          <p14:tracePt t="229143" x="7124700" y="5137150"/>
          <p14:tracePt t="229160" x="5803900" y="4622800"/>
          <p14:tracePt t="229176" x="4413250" y="4000500"/>
          <p14:tracePt t="229181" x="3867150" y="3746500"/>
          <p14:tracePt t="229193" x="3295650" y="3467100"/>
          <p14:tracePt t="229210" x="2476500" y="3035300"/>
          <p14:tracePt t="229213" x="2152650" y="2838450"/>
          <p14:tracePt t="229226" x="1689100" y="2546350"/>
          <p14:tracePt t="229243" x="1377950" y="2336800"/>
          <p14:tracePt t="229260" x="1244600" y="2228850"/>
          <p14:tracePt t="229277" x="1155700" y="2152650"/>
          <p14:tracePt t="229293" x="1117600" y="2114550"/>
          <p14:tracePt t="229310" x="1092200" y="2082800"/>
          <p14:tracePt t="229326" x="1073150" y="2070100"/>
          <p14:tracePt t="229343" x="1060450" y="2063750"/>
          <p14:tracePt t="229360" x="1054100" y="2057400"/>
          <p14:tracePt t="229377" x="1047750" y="2057400"/>
          <p14:tracePt t="229394" x="1016000" y="2057400"/>
          <p14:tracePt t="229397" x="990600" y="2044700"/>
          <p14:tracePt t="229410" x="946150" y="2038350"/>
          <p14:tracePt t="229411" x="914400" y="2032000"/>
          <p14:tracePt t="229427" x="812800" y="2006600"/>
          <p14:tracePt t="229443" x="742950" y="1993900"/>
          <p14:tracePt t="229460" x="711200" y="1987550"/>
          <p14:tracePt t="229564" x="711200" y="1981200"/>
          <p14:tracePt t="229643" x="717550" y="1974850"/>
          <p14:tracePt t="229668" x="723900" y="1968500"/>
          <p14:tracePt t="229683" x="730250" y="1962150"/>
          <p14:tracePt t="229706" x="730250" y="1955800"/>
          <p14:tracePt t="229723" x="730250" y="1949450"/>
          <p14:tracePt t="229747" x="730250" y="1943100"/>
          <p14:tracePt t="229765" x="730250" y="1936750"/>
          <p14:tracePt t="229772" x="736600" y="1930400"/>
          <p14:tracePt t="229796" x="742950" y="1930400"/>
          <p14:tracePt t="229812" x="755650" y="1930400"/>
          <p14:tracePt t="229820" x="781050" y="1930400"/>
          <p14:tracePt t="229829" x="800100" y="1930400"/>
          <p14:tracePt t="229844" x="869950" y="1930400"/>
          <p14:tracePt t="229860" x="952500" y="1930400"/>
          <p14:tracePt t="229877" x="1073150" y="1930400"/>
          <p14:tracePt t="229894" x="1231900" y="1949450"/>
          <p14:tracePt t="229910" x="1346200" y="1981200"/>
          <p14:tracePt t="229927" x="1498600" y="2019300"/>
          <p14:tracePt t="229944" x="1625600" y="2038350"/>
          <p14:tracePt t="229961" x="1714500" y="2051050"/>
          <p14:tracePt t="229965" x="1746250" y="2051050"/>
          <p14:tracePt t="229977" x="1778000" y="2051050"/>
          <p14:tracePt t="229994" x="1828800" y="2051050"/>
          <p14:tracePt t="229998" x="1860550" y="2051050"/>
          <p14:tracePt t="230011" x="1930400" y="2044700"/>
          <p14:tracePt t="230027" x="2019300" y="2012950"/>
          <p14:tracePt t="230044" x="2133600" y="1981200"/>
          <p14:tracePt t="230061" x="2254250" y="1943100"/>
          <p14:tracePt t="230077" x="2368550" y="1898650"/>
          <p14:tracePt t="230094" x="2444750" y="1879600"/>
          <p14:tracePt t="230111" x="2520950" y="1847850"/>
          <p14:tracePt t="230128" x="2546350" y="1828800"/>
          <p14:tracePt t="230144" x="2565400" y="1803400"/>
          <p14:tracePt t="230149" x="2565400" y="1797050"/>
          <p14:tracePt t="230161" x="2578100" y="1778000"/>
          <p14:tracePt t="230177" x="2584450" y="1758950"/>
          <p14:tracePt t="230181" x="2590800" y="1739900"/>
          <p14:tracePt t="230196" x="2609850" y="1701800"/>
          <p14:tracePt t="230211" x="2609850" y="1670050"/>
          <p14:tracePt t="230227" x="2609850" y="1625600"/>
          <p14:tracePt t="230244" x="2609850" y="1593850"/>
          <p14:tracePt t="230261" x="2603500" y="1568450"/>
          <p14:tracePt t="230277" x="2559050" y="1504950"/>
          <p14:tracePt t="230294" x="2457450" y="1416050"/>
          <p14:tracePt t="230311" x="2298700" y="1320800"/>
          <p14:tracePt t="230328" x="2146300" y="1238250"/>
          <p14:tracePt t="230344" x="2012950" y="1187450"/>
          <p14:tracePt t="230361" x="1879600" y="1149350"/>
          <p14:tracePt t="230378" x="1727200" y="1104900"/>
          <p14:tracePt t="230382" x="1638300" y="1085850"/>
          <p14:tracePt t="230394" x="1555750" y="1079500"/>
          <p14:tracePt t="230411" x="1257300" y="1035050"/>
          <p14:tracePt t="230428" x="1079500" y="1035050"/>
          <p14:tracePt t="230444" x="920750" y="1035050"/>
          <p14:tracePt t="230461" x="787400" y="1085850"/>
          <p14:tracePt t="230478" x="660400" y="1143000"/>
          <p14:tracePt t="230494" x="577850" y="1206500"/>
          <p14:tracePt t="230511" x="514350" y="1295400"/>
          <p14:tracePt t="230527" x="425450" y="1371600"/>
          <p14:tracePt t="230544" x="361950" y="1422400"/>
          <p14:tracePt t="230561" x="298450" y="1492250"/>
          <p14:tracePt t="230580" x="254000" y="1549400"/>
          <p14:tracePt t="230583" x="241300" y="1574800"/>
          <p14:tracePt t="230594" x="228600" y="1593850"/>
          <p14:tracePt t="230611" x="209550" y="1657350"/>
          <p14:tracePt t="230627" x="209550" y="1701800"/>
          <p14:tracePt t="230644" x="215900" y="1746250"/>
          <p14:tracePt t="230661" x="266700" y="1816100"/>
          <p14:tracePt t="230678" x="342900" y="1873250"/>
          <p14:tracePt t="230695" x="495300" y="1936750"/>
          <p14:tracePt t="230711" x="635000" y="2000250"/>
          <p14:tracePt t="230728" x="781050" y="2089150"/>
          <p14:tracePt t="230744" x="984250" y="2139950"/>
          <p14:tracePt t="230749" x="1092200" y="2178050"/>
          <p14:tracePt t="230761" x="1289050" y="2241550"/>
          <p14:tracePt t="230778" x="1720850" y="2368550"/>
          <p14:tracePt t="230781" x="1993900" y="2419350"/>
          <p14:tracePt t="230795" x="2222500" y="2444750"/>
          <p14:tracePt t="230797" x="2432050" y="2482850"/>
          <p14:tracePt t="230811" x="2781300" y="2540000"/>
          <p14:tracePt t="230828" x="3111500" y="2597150"/>
          <p14:tracePt t="230844" x="3416300" y="2679700"/>
          <p14:tracePt t="230861" x="3746500" y="2781300"/>
          <p14:tracePt t="230878" x="4006850" y="2901950"/>
          <p14:tracePt t="230894" x="4413250" y="3079750"/>
          <p14:tracePt t="230911" x="4953000" y="3321050"/>
          <p14:tracePt t="230928" x="5613400" y="3594100"/>
          <p14:tracePt t="230945" x="6381750" y="3937000"/>
          <p14:tracePt t="230949" x="6711950" y="4057650"/>
          <p14:tracePt t="230961" x="7061200" y="4210050"/>
          <p14:tracePt t="230979" x="7848600" y="4559300"/>
          <p14:tracePt t="230996" x="8210550" y="4718050"/>
          <p14:tracePt t="231011" x="8426450" y="4813300"/>
          <p14:tracePt t="231028" x="8528050" y="4857750"/>
          <p14:tracePt t="231045" x="8604250" y="4895850"/>
          <p14:tracePt t="231062" x="8629650" y="4908550"/>
          <p14:tracePt t="231275" x="8629650" y="4914900"/>
          <p14:tracePt t="231283" x="8623300" y="4953000"/>
          <p14:tracePt t="231292" x="8623300" y="4965700"/>
          <p14:tracePt t="231300" x="8616950" y="5010150"/>
          <p14:tracePt t="231311" x="8616950" y="5048250"/>
          <p14:tracePt t="231328" x="8616950" y="5181600"/>
          <p14:tracePt t="231345" x="8616950" y="5314950"/>
          <p14:tracePt t="231362" x="8616950" y="5416550"/>
          <p14:tracePt t="231365" x="8629650" y="5467350"/>
          <p14:tracePt t="231379" x="8636000" y="5518150"/>
          <p14:tracePt t="231395" x="8642350" y="5568950"/>
          <p14:tracePt t="231412" x="8661400" y="5613400"/>
          <p14:tracePt t="231429" x="8661400" y="5651500"/>
          <p14:tracePt t="231445" x="8674100" y="5689600"/>
          <p14:tracePt t="231462" x="8686800" y="5708650"/>
          <p14:tracePt t="231478" x="8686800" y="5715000"/>
          <p14:tracePt t="231495" x="8693150" y="5734050"/>
          <p14:tracePt t="231512" x="8693150" y="5746750"/>
          <p14:tracePt t="231529" x="8693150" y="5759450"/>
          <p14:tracePt t="231545" x="8693150" y="5778500"/>
          <p14:tracePt t="231562" x="8705850" y="5803900"/>
          <p14:tracePt t="231567" x="8712200" y="5816600"/>
          <p14:tracePt t="231579" x="8718550" y="5842000"/>
          <p14:tracePt t="231595" x="8750300" y="5911850"/>
          <p14:tracePt t="231612" x="8769350" y="5962650"/>
          <p14:tracePt t="231628" x="8788400" y="6007100"/>
          <p14:tracePt t="231645" x="8794750" y="6026150"/>
          <p14:tracePt t="231662" x="8801100" y="6045200"/>
          <p14:tracePt t="231678" x="8801100" y="6051550"/>
          <p14:tracePt t="231781" x="8801100" y="6057900"/>
          <p14:tracePt t="231789" x="8801100" y="6070600"/>
          <p14:tracePt t="231798" x="8801100" y="6076950"/>
          <p14:tracePt t="231812" x="8801100" y="6096000"/>
          <p14:tracePt t="231829" x="8794750" y="6115050"/>
          <p14:tracePt t="231845" x="8788400" y="6134100"/>
          <p14:tracePt t="231867" x="8788400" y="6140450"/>
          <p14:tracePt t="231878" x="8775700" y="6153150"/>
          <p14:tracePt t="231900" x="8769350" y="6159500"/>
          <p14:tracePt t="231940" x="8769350" y="6165850"/>
          <p14:tracePt t="233909" x="8756650" y="6165850"/>
          <p14:tracePt t="233916" x="8705850" y="6165850"/>
          <p14:tracePt t="233925" x="8578850" y="6121400"/>
          <p14:tracePt t="233934" x="8343900" y="6038850"/>
          <p14:tracePt t="233950" x="7639050" y="5765800"/>
          <p14:tracePt t="233967" x="6915150" y="5454650"/>
          <p14:tracePt t="233983" x="6457950" y="5314950"/>
          <p14:tracePt t="234000" x="6134100" y="5226050"/>
          <p14:tracePt t="234017" x="5892800" y="5156200"/>
          <p14:tracePt t="234033" x="5759450" y="5118100"/>
          <p14:tracePt t="234050" x="5740400" y="5118100"/>
          <p14:tracePt t="234126" x="5734050" y="5118100"/>
          <p14:tracePt t="234134" x="5689600" y="5111750"/>
          <p14:tracePt t="234142" x="5632450" y="5092700"/>
          <p14:tracePt t="234151" x="5581650" y="5086350"/>
          <p14:tracePt t="234167" x="5480050" y="5054600"/>
          <p14:tracePt t="234184" x="5359400" y="5029200"/>
          <p14:tracePt t="234200" x="5207000" y="4991100"/>
          <p14:tracePt t="234217" x="5041900" y="4965700"/>
          <p14:tracePt t="234234" x="4870450" y="4927600"/>
          <p14:tracePt t="234239" x="4787900" y="4921250"/>
          <p14:tracePt t="234250" x="4699000" y="4908550"/>
          <p14:tracePt t="234267" x="4584700" y="4902200"/>
          <p14:tracePt t="234270" x="4559300" y="4902200"/>
          <p14:tracePt t="234285" x="4546600" y="4902200"/>
          <p14:tracePt t="234288" x="4540250" y="4902200"/>
          <p14:tracePt t="234300" x="4527550" y="4902200"/>
          <p14:tracePt t="234317" x="4521200" y="4908550"/>
          <p14:tracePt t="234341" x="4521200" y="4914900"/>
          <p14:tracePt t="234358" x="4521200" y="4921250"/>
          <p14:tracePt t="234367" x="4521200" y="4927600"/>
          <p14:tracePt t="234384" x="4521200" y="4933950"/>
          <p14:tracePt t="234400" x="4514850" y="4940300"/>
          <p14:tracePt t="235183" x="4508500" y="4940300"/>
          <p14:tracePt t="235207" x="4514850" y="4940300"/>
          <p14:tracePt t="235214" x="4521200" y="4940300"/>
          <p14:tracePt t="235224" x="4527550" y="4940300"/>
          <p14:tracePt t="235241" x="4533900" y="4940300"/>
          <p14:tracePt t="235285" x="4546600" y="4940300"/>
          <p14:tracePt t="236023" x="4552950" y="4940300"/>
          <p14:tracePt t="236029" x="4565650" y="4940300"/>
          <p14:tracePt t="236038" x="4572000" y="4940300"/>
          <p14:tracePt t="236047" x="4584700" y="4940300"/>
          <p14:tracePt t="236064" x="4679950" y="4940300"/>
          <p14:tracePt t="236081" x="4838700" y="4940300"/>
          <p14:tracePt t="236097" x="5029200" y="4940300"/>
          <p14:tracePt t="236114" x="5207000" y="4940300"/>
          <p14:tracePt t="236131" x="5410200" y="4940300"/>
          <p14:tracePt t="236147" x="5518150" y="4933950"/>
          <p14:tracePt t="236152" x="5549900" y="4927600"/>
          <p14:tracePt t="236164" x="5562600" y="4927600"/>
          <p14:tracePt t="236181" x="5575300" y="4927600"/>
          <p14:tracePt t="236206" x="5581650" y="4921250"/>
          <p14:tracePt t="236221" x="5581650" y="4914900"/>
          <p14:tracePt t="236279" x="5581650" y="4908550"/>
          <p14:tracePt t="236391" x="5568950" y="4908550"/>
          <p14:tracePt t="236400" x="5537200" y="4908550"/>
          <p14:tracePt t="236407" x="5518150" y="4908550"/>
          <p14:tracePt t="236414" x="5467350" y="4902200"/>
          <p14:tracePt t="236431" x="5384800" y="4902200"/>
          <p14:tracePt t="236448" x="5283200" y="4876800"/>
          <p14:tracePt t="236464" x="5175250" y="4864100"/>
          <p14:tracePt t="236481" x="5067300" y="4851400"/>
          <p14:tracePt t="236497" x="4965700" y="4832350"/>
          <p14:tracePt t="236514" x="4851400" y="4832350"/>
          <p14:tracePt t="236531" x="4737100" y="4813300"/>
          <p14:tracePt t="236547" x="4648200" y="4787900"/>
          <p14:tracePt t="236551" x="4616450" y="4787900"/>
          <p14:tracePt t="236564" x="4572000" y="4781550"/>
          <p14:tracePt t="236581" x="4508500" y="4775200"/>
          <p14:tracePt t="236584" x="4457700" y="4762500"/>
          <p14:tracePt t="236597" x="4413250" y="4762500"/>
          <p14:tracePt t="236614" x="4356100" y="4756150"/>
          <p14:tracePt t="236631" x="4292600" y="4756150"/>
          <p14:tracePt t="236648" x="4229100" y="4756150"/>
          <p14:tracePt t="236664" x="4146550" y="4749800"/>
          <p14:tracePt t="236681" x="4083050" y="4743450"/>
          <p14:tracePt t="236698" x="4006850" y="4718050"/>
          <p14:tracePt t="236714" x="3917950" y="4711700"/>
          <p14:tracePt t="236731" x="3841750" y="4705350"/>
          <p14:tracePt t="236737" x="3816350" y="4705350"/>
          <p14:tracePt t="236748" x="3784600" y="4705350"/>
          <p14:tracePt t="236765" x="3752850" y="4705350"/>
          <p14:tracePt t="236768" x="3727450" y="4705350"/>
          <p14:tracePt t="236783" x="3708400" y="4705350"/>
          <p14:tracePt t="236798" x="3689350" y="4692650"/>
          <p14:tracePt t="236814" x="3670300" y="4692650"/>
          <p14:tracePt t="236831" x="3663950" y="4692650"/>
          <p14:tracePt t="236862" x="3651250" y="4692650"/>
          <p14:tracePt t="236943" x="3651250" y="4686300"/>
          <p14:tracePt t="236966" x="3651250" y="4673600"/>
          <p14:tracePt t="236984" x="3644900" y="4667250"/>
          <p14:tracePt t="237063" x="3638550" y="4654550"/>
          <p14:tracePt t="237111" x="3638550" y="4648200"/>
          <p14:tracePt t="237121" x="3638550" y="4641850"/>
          <p14:tracePt t="237136" x="3638550" y="4635500"/>
          <p14:tracePt t="237144" x="3644900" y="4629150"/>
          <p14:tracePt t="237153" x="3644900" y="4622800"/>
          <p14:tracePt t="237165" x="3657600" y="4616450"/>
          <p14:tracePt t="237183" x="3695700" y="4597400"/>
          <p14:tracePt t="237198" x="3733800" y="4591050"/>
          <p14:tracePt t="237215" x="3778250" y="4584700"/>
          <p14:tracePt t="237231" x="3829050" y="4584700"/>
          <p14:tracePt t="237248" x="3873500" y="4584700"/>
          <p14:tracePt t="237265" x="3937000" y="4584700"/>
          <p14:tracePt t="237281" x="4013200" y="4584700"/>
          <p14:tracePt t="237298" x="4108450" y="4584700"/>
          <p14:tracePt t="237315" x="4197350" y="4584700"/>
          <p14:tracePt t="237332" x="4273550" y="4584700"/>
          <p14:tracePt t="237338" x="4324350" y="4584700"/>
          <p14:tracePt t="237348" x="4368800" y="4584700"/>
          <p14:tracePt t="237366" x="4457700" y="4591050"/>
          <p14:tracePt t="237370" x="4514850" y="4603750"/>
          <p14:tracePt t="237383" x="4591050" y="4610100"/>
          <p14:tracePt t="237398" x="4667250" y="4610100"/>
          <p14:tracePt t="237415" x="4730750" y="4616450"/>
          <p14:tracePt t="237431" x="4800600" y="4629150"/>
          <p14:tracePt t="237448" x="4857750" y="4635500"/>
          <p14:tracePt t="237465" x="4914900" y="4641850"/>
          <p14:tracePt t="237482" x="4959350" y="4648200"/>
          <p14:tracePt t="237499" x="5003800" y="4648200"/>
          <p14:tracePt t="237515" x="5041900" y="4660900"/>
          <p14:tracePt t="237521" x="5067300" y="4660900"/>
          <p14:tracePt t="237532" x="5080000" y="4667250"/>
          <p14:tracePt t="237548" x="5137150" y="4673600"/>
          <p14:tracePt t="237552" x="5175250" y="4679950"/>
          <p14:tracePt t="237565" x="5213350" y="4679950"/>
          <p14:tracePt t="237582" x="5410200" y="4711700"/>
          <p14:tracePt t="237599" x="5543550" y="4737100"/>
          <p14:tracePt t="237615" x="5651500" y="4743450"/>
          <p14:tracePt t="237632" x="5746750" y="4743450"/>
          <p14:tracePt t="237648" x="5810250" y="4743450"/>
          <p14:tracePt t="237665" x="5854700" y="4743450"/>
          <p14:tracePt t="237682" x="5899150" y="4743450"/>
          <p14:tracePt t="237698" x="5943600" y="4743450"/>
          <p14:tracePt t="237715" x="6007100" y="4743450"/>
          <p14:tracePt t="237732" x="6083300" y="4743450"/>
          <p14:tracePt t="237749" x="6197600" y="4743450"/>
          <p14:tracePt t="237752" x="6261100" y="4743450"/>
          <p14:tracePt t="237765" x="6324600" y="4743450"/>
          <p14:tracePt t="237782" x="6451600" y="4743450"/>
          <p14:tracePt t="237783" x="6508750" y="4743450"/>
          <p14:tracePt t="237798" x="6635750" y="4743450"/>
          <p14:tracePt t="237815" x="6775450" y="4743450"/>
          <p14:tracePt t="237832" x="6858000" y="4743450"/>
          <p14:tracePt t="237849" x="6934200" y="4743450"/>
          <p14:tracePt t="237866" x="7023100" y="4743450"/>
          <p14:tracePt t="237882" x="7099300" y="4743450"/>
          <p14:tracePt t="237899" x="7175500" y="4743450"/>
          <p14:tracePt t="237915" x="7277100" y="4743450"/>
          <p14:tracePt t="237932" x="7385050" y="4743450"/>
          <p14:tracePt t="237949" x="7473950" y="4743450"/>
          <p14:tracePt t="237953" x="7537450" y="4743450"/>
          <p14:tracePt t="237966" x="7581900" y="4743450"/>
          <p14:tracePt t="237982" x="7696200" y="4743450"/>
          <p14:tracePt t="237999" x="7785100" y="4743450"/>
          <p14:tracePt t="238016" x="7823200" y="4743450"/>
          <p14:tracePt t="238032" x="7848600" y="4743450"/>
          <p14:tracePt t="238049" x="7874000" y="4743450"/>
          <p14:tracePt t="238065" x="7899400" y="4749800"/>
          <p14:tracePt t="238082" x="7956550" y="4756150"/>
          <p14:tracePt t="238099" x="8007350" y="4768850"/>
          <p14:tracePt t="238116" x="8032750" y="4768850"/>
          <p14:tracePt t="238132" x="8058150" y="4775200"/>
          <p14:tracePt t="238137" x="8083550" y="4781550"/>
          <p14:tracePt t="238149" x="8108950" y="4787900"/>
          <p14:tracePt t="238166" x="8128000" y="4800600"/>
          <p14:tracePt t="238169" x="8134350" y="4800600"/>
          <p14:tracePt t="238184" x="8147050" y="4806950"/>
          <p14:tracePt t="238489" x="8147050" y="4800600"/>
          <p14:tracePt t="238607" x="8147050" y="4794250"/>
          <p14:tracePt t="238615" x="8140700" y="4794250"/>
          <p14:tracePt t="238728" x="8134350" y="4794250"/>
          <p14:tracePt t="238745" x="8121650" y="4794250"/>
          <p14:tracePt t="238761" x="8115300" y="4794250"/>
          <p14:tracePt t="238768" x="8108950" y="4794250"/>
          <p14:tracePt t="238777" x="8102600" y="4794250"/>
          <p14:tracePt t="238788" x="8096250" y="4794250"/>
          <p14:tracePt t="238805" x="8077200" y="4794250"/>
          <p14:tracePt t="238822" x="8070850" y="4794250"/>
          <p14:tracePt t="238847" x="8058150" y="4800600"/>
          <p14:tracePt t="238943" x="8051800" y="4800600"/>
          <p14:tracePt t="238960" x="8045450" y="4800600"/>
          <p14:tracePt t="238999" x="8039100" y="4800600"/>
          <p14:tracePt t="239009" x="8032750" y="4800600"/>
          <p14:tracePt t="239025" x="8026400" y="4800600"/>
          <p14:tracePt t="239032" x="8013700" y="4806950"/>
          <p14:tracePt t="239048" x="8007350" y="4806950"/>
          <p14:tracePt t="239057" x="8001000" y="4806950"/>
          <p14:tracePt t="239072" x="7994650" y="4806950"/>
          <p14:tracePt t="239088" x="7981950" y="4806950"/>
          <p14:tracePt t="239105" x="7975600" y="4813300"/>
          <p14:tracePt t="239122" x="7950200" y="4813300"/>
          <p14:tracePt t="239139" x="7912100" y="4813300"/>
          <p14:tracePt t="239155" x="7861300" y="4813300"/>
          <p14:tracePt t="239172" x="7804150" y="4813300"/>
          <p14:tracePt t="239179" x="7778750" y="4813300"/>
          <p14:tracePt t="239189" x="7747000" y="4813300"/>
          <p14:tracePt t="239205" x="7696200" y="4813300"/>
          <p14:tracePt t="239210" x="7677150" y="4813300"/>
          <p14:tracePt t="239224" x="7645400" y="4813300"/>
          <p14:tracePt t="239226" x="7620000" y="4826000"/>
          <p14:tracePt t="239239" x="7588250" y="4826000"/>
          <p14:tracePt t="239256" x="7569200" y="4832350"/>
          <p14:tracePt t="239272" x="7543800" y="4832350"/>
          <p14:tracePt t="239289" x="7493000" y="4838700"/>
          <p14:tracePt t="239305" x="7385050" y="4851400"/>
          <p14:tracePt t="239322" x="7277100" y="4870450"/>
          <p14:tracePt t="239339" x="7150100" y="4870450"/>
          <p14:tracePt t="239356" x="7042150" y="4870450"/>
          <p14:tracePt t="239372" x="6934200" y="4870450"/>
          <p14:tracePt t="239377" x="6883400" y="4870450"/>
          <p14:tracePt t="239389" x="6819900" y="4870450"/>
          <p14:tracePt t="239406" x="6648450" y="4857750"/>
          <p14:tracePt t="239410" x="6559550" y="4857750"/>
          <p14:tracePt t="239423" x="6464300" y="4838700"/>
          <p14:tracePt t="239439" x="6210300" y="4806950"/>
          <p14:tracePt t="239456" x="6051550" y="4781550"/>
          <p14:tracePt t="239472" x="5918200" y="4781550"/>
          <p14:tracePt t="239489" x="5816600" y="4781550"/>
          <p14:tracePt t="239505" x="5715000" y="4781550"/>
          <p14:tracePt t="239522" x="5632450" y="4781550"/>
          <p14:tracePt t="239539" x="5556250" y="4781550"/>
          <p14:tracePt t="239556" x="5518150" y="4781550"/>
          <p14:tracePt t="239572" x="5473700" y="4781550"/>
          <p14:tracePt t="239589" x="5448300" y="4781550"/>
          <p14:tracePt t="239606" x="5416550" y="4781550"/>
          <p14:tracePt t="239611" x="5391150" y="4781550"/>
          <p14:tracePt t="239623" x="5372100" y="4781550"/>
          <p14:tracePt t="239639" x="5226050" y="4781550"/>
          <p14:tracePt t="239655" x="5111750" y="4781550"/>
          <p14:tracePt t="239672" x="4972050" y="4781550"/>
          <p14:tracePt t="239689" x="4883150" y="4775200"/>
          <p14:tracePt t="239706" x="4819650" y="4768850"/>
          <p14:tracePt t="239723" x="4781550" y="4762500"/>
          <p14:tracePt t="239739" x="4756150" y="4762500"/>
          <p14:tracePt t="239762" x="4743450" y="4762500"/>
          <p14:tracePt t="239778" x="4743450" y="4756150"/>
          <p14:tracePt t="239992" x="4737100" y="4749800"/>
          <p14:tracePt t="240578" x="4756150" y="4749800"/>
          <p14:tracePt t="240585" x="4800600" y="4756150"/>
          <p14:tracePt t="240594" x="4857750" y="4756150"/>
          <p14:tracePt t="240602" x="4921250" y="4768850"/>
          <p14:tracePt t="240619" x="5010150" y="4781550"/>
          <p14:tracePt t="240636" x="5067300" y="4794250"/>
          <p14:tracePt t="240652" x="5130800" y="4800600"/>
          <p14:tracePt t="240669" x="5200650" y="4819650"/>
          <p14:tracePt t="240673" x="5226050" y="4819650"/>
          <p14:tracePt t="240685" x="5251450" y="4826000"/>
          <p14:tracePt t="240702" x="5257800" y="4826000"/>
          <p14:tracePt t="240721" x="5264150" y="4826000"/>
          <p14:tracePt t="241536" x="5270500" y="4832350"/>
          <p14:tracePt t="241544" x="5270500" y="4838700"/>
          <p14:tracePt t="245204" x="5283200" y="4857750"/>
          <p14:tracePt t="245211" x="5334000" y="4883150"/>
          <p14:tracePt t="245219" x="5378450" y="4914900"/>
          <p14:tracePt t="245229" x="5435600" y="4933950"/>
          <p14:tracePt t="245246" x="5619750" y="4978400"/>
          <p14:tracePt t="245262" x="5861050" y="5016500"/>
          <p14:tracePt t="245279" x="6019800" y="5016500"/>
          <p14:tracePt t="245296" x="6038850" y="5029200"/>
          <p14:tracePt t="245313" x="6038850" y="5041900"/>
          <p14:tracePt t="245329" x="5994400" y="5130800"/>
          <p14:tracePt t="245331" x="5969000" y="5207000"/>
          <p14:tracePt t="245346" x="5956300" y="5264150"/>
          <p14:tracePt t="245362" x="5949950" y="5416550"/>
          <p14:tracePt t="245379" x="5949950" y="5480050"/>
          <p14:tracePt t="245396" x="5962650" y="5543550"/>
          <p14:tracePt t="245412" x="5975350" y="5575300"/>
          <p14:tracePt t="245429" x="5981700" y="5588000"/>
          <p14:tracePt t="245446" x="5988050" y="5613400"/>
          <p14:tracePt t="245462" x="5988050" y="5626100"/>
          <p14:tracePt t="245479" x="5994400" y="5645150"/>
          <p14:tracePt t="245496" x="6000750" y="5657850"/>
          <p14:tracePt t="245513" x="6000750" y="5670550"/>
          <p14:tracePt t="245530" x="6007100" y="5695950"/>
          <p14:tracePt t="245546" x="6026150" y="5740400"/>
          <p14:tracePt t="245562" x="6108700" y="5854700"/>
          <p14:tracePt t="245579" x="6242050" y="6007100"/>
          <p14:tracePt t="245596" x="6451600" y="6146800"/>
          <p14:tracePt t="245613" x="6616700" y="6216650"/>
          <p14:tracePt t="245629" x="6680200" y="6223000"/>
          <p14:tracePt t="245646" x="6711950" y="6223000"/>
          <p14:tracePt t="245662" x="6731000" y="6216650"/>
          <p14:tracePt t="245690" x="6731000" y="6203950"/>
          <p14:tracePt t="245706" x="6731000" y="6197600"/>
          <p14:tracePt t="245716" x="6731000" y="6191250"/>
          <p14:tracePt t="245930" x="6724650" y="6191250"/>
          <p14:tracePt t="245954" x="6711950" y="6191250"/>
          <p14:tracePt t="245962" x="6705600" y="6191250"/>
          <p14:tracePt t="245978" x="6705600" y="6197600"/>
          <p14:tracePt t="246556" x="6692900" y="6223000"/>
          <p14:tracePt t="246562" x="6673850" y="6248400"/>
          <p14:tracePt t="246571" x="6661150" y="6273800"/>
          <p14:tracePt t="246581" x="6648450" y="6299200"/>
          <p14:tracePt t="246598" x="6648450" y="6350000"/>
          <p14:tracePt t="246614" x="6642100" y="6381750"/>
          <p14:tracePt t="246631" x="6635750" y="6413500"/>
          <p14:tracePt t="246648" x="6616700" y="6445250"/>
          <p14:tracePt t="246664" x="6610350" y="6457950"/>
          <p14:tracePt t="246681" x="6597650" y="6470650"/>
          <p14:tracePt t="246684" x="6591300" y="6470650"/>
          <p14:tracePt t="246698" x="6584950" y="6470650"/>
          <p14:tracePt t="246714" x="6553200" y="6489700"/>
          <p14:tracePt t="246731" x="6546850" y="6496050"/>
          <p14:tracePt t="246748" x="6527800" y="6515100"/>
          <p14:tracePt t="246764" x="6515100" y="6527800"/>
          <p14:tracePt t="246781" x="6502400" y="6540500"/>
          <p14:tracePt t="246820" x="6496050" y="6540500"/>
          <p14:tracePt t="246862" x="6489700" y="6546850"/>
          <p14:tracePt t="246900" x="6483350" y="6546850"/>
          <p14:tracePt t="246915" x="6483350" y="6553200"/>
          <p14:tracePt t="246963" x="6470650" y="6553200"/>
          <p14:tracePt t="246980" x="6457950" y="6559550"/>
          <p14:tracePt t="246988" x="6445250" y="6565900"/>
          <p14:tracePt t="246998" x="6438900" y="6572250"/>
          <p14:tracePt t="247014" x="6381750" y="6591300"/>
          <p14:tracePt t="247031" x="6330950" y="6610350"/>
          <p14:tracePt t="247048" x="6261100" y="6635750"/>
          <p14:tracePt t="247052" x="6229350" y="6642100"/>
          <p14:tracePt t="247065" x="6197600" y="6648450"/>
          <p14:tracePt t="247084" x="6051550" y="6667500"/>
          <p14:tracePt t="247099" x="5930900" y="6680200"/>
          <p14:tracePt t="247115" x="5822950" y="6680200"/>
          <p14:tracePt t="247131" x="5695950" y="6680200"/>
          <p14:tracePt t="247148" x="5568950" y="6680200"/>
          <p14:tracePt t="247165" x="5422900" y="6680200"/>
          <p14:tracePt t="247182" x="5264150" y="6680200"/>
          <p14:tracePt t="247198" x="5099050" y="6680200"/>
          <p14:tracePt t="247215" x="4914900" y="6680200"/>
          <p14:tracePt t="247232" x="4699000" y="6680200"/>
          <p14:tracePt t="247237" x="4591050" y="6680200"/>
          <p14:tracePt t="247248" x="4476750" y="6680200"/>
          <p14:tracePt t="247265" x="4286250" y="6680200"/>
          <p14:tracePt t="247270" x="4210050" y="6667500"/>
          <p14:tracePt t="247282" x="4146550" y="6661150"/>
          <p14:tracePt t="247299" x="4006850" y="6648450"/>
          <p14:tracePt t="247315" x="3917950" y="6642100"/>
          <p14:tracePt t="247332" x="3848100" y="6629400"/>
          <p14:tracePt t="247348" x="3784600" y="6629400"/>
          <p14:tracePt t="247365" x="3740150" y="6629400"/>
          <p14:tracePt t="247382" x="3702050" y="6629400"/>
          <p14:tracePt t="247398" x="3683000" y="6623050"/>
          <p14:tracePt t="247415" x="3670300" y="6623050"/>
          <p14:tracePt t="247432" x="3663950" y="6623050"/>
          <p14:tracePt t="247449" x="3651250" y="6616700"/>
          <p14:tracePt t="247484" x="3644900" y="6616700"/>
          <p14:tracePt t="247492" x="3638550" y="6616700"/>
          <p14:tracePt t="247523" x="3632200" y="6616700"/>
          <p14:tracePt t="247828" x="3625850" y="6616700"/>
          <p14:tracePt t="247954" x="3632200" y="6616700"/>
          <p14:tracePt t="247963" x="3651250" y="6616700"/>
          <p14:tracePt t="247972" x="3676650" y="6616700"/>
          <p14:tracePt t="247985" x="3702050" y="6616700"/>
          <p14:tracePt t="248003" x="3803650" y="6616700"/>
          <p14:tracePt t="248019" x="3886200" y="6616700"/>
          <p14:tracePt t="248036" x="3956050" y="6616700"/>
          <p14:tracePt t="248052" x="3987800" y="6616700"/>
          <p14:tracePt t="248069" x="4006850" y="6616700"/>
          <p14:tracePt t="248086" x="4013200" y="6616700"/>
          <p14:tracePt t="248124" x="4025900" y="6616700"/>
          <p14:tracePt t="248149" x="4032250" y="6616700"/>
          <p14:tracePt t="248157" x="4038600" y="6616700"/>
          <p14:tracePt t="248169" x="4051300" y="6616700"/>
          <p14:tracePt t="248186" x="4076700" y="6616700"/>
          <p14:tracePt t="248191" x="4083050" y="6616700"/>
          <p14:tracePt t="248202" x="4089400" y="6623050"/>
          <p14:tracePt t="248219" x="4114800" y="6629400"/>
          <p14:tracePt t="248221" x="4114800" y="6635750"/>
          <p14:tracePt t="248236" x="4133850" y="6635750"/>
          <p14:tracePt t="248253" x="4159250" y="6648450"/>
          <p14:tracePt t="248269" x="4165600" y="6648450"/>
          <p14:tracePt t="248301" x="4178300" y="6648450"/>
          <p14:tracePt t="248363" x="4184650" y="6648450"/>
          <p14:tracePt t="248379" x="4191000" y="6648450"/>
          <p14:tracePt t="248390" x="4203700" y="6648450"/>
          <p14:tracePt t="248397" x="4210050" y="6648450"/>
          <p14:tracePt t="248413" x="4216400" y="6648450"/>
          <p14:tracePt t="248429" x="4222750" y="6648450"/>
          <p14:tracePt t="248437" x="4229100" y="6648450"/>
          <p14:tracePt t="248452" x="4241800" y="6648450"/>
          <p14:tracePt t="248469" x="4254500" y="6648450"/>
          <p14:tracePt t="248486" x="4260850" y="6648450"/>
          <p14:tracePt t="248503" x="4279900" y="6648450"/>
          <p14:tracePt t="248519" x="4311650" y="6648450"/>
          <p14:tracePt t="248536" x="4337050" y="6648450"/>
          <p14:tracePt t="248553" x="4362450" y="6642100"/>
          <p14:tracePt t="248570" x="4400550" y="6629400"/>
          <p14:tracePt t="248575" x="4406900" y="6629400"/>
          <p14:tracePt t="248586" x="4419600" y="6623050"/>
          <p14:tracePt t="248604" x="4438650" y="6623050"/>
          <p14:tracePt t="248621" x="4451350" y="6623050"/>
          <p14:tracePt t="248640" x="4464050" y="6616700"/>
          <p14:tracePt t="248653" x="4483100" y="6610350"/>
          <p14:tracePt t="248669" x="4521200" y="6597650"/>
          <p14:tracePt t="248686" x="4552950" y="6597650"/>
          <p14:tracePt t="248703" x="4597400" y="6584950"/>
          <p14:tracePt t="248719" x="4648200" y="6565900"/>
          <p14:tracePt t="248736" x="4667250" y="6559550"/>
          <p14:tracePt t="248753" x="4686300" y="6553200"/>
          <p14:tracePt t="248769" x="4711700" y="6546850"/>
          <p14:tracePt t="248892" x="4718050" y="6546850"/>
          <p14:tracePt t="248908" x="4724400" y="6546850"/>
          <p14:tracePt t="248925" x="4730750" y="6540500"/>
          <p14:tracePt t="248947" x="4737100" y="6540500"/>
          <p14:tracePt t="248957" x="4743450" y="6540500"/>
          <p14:tracePt t="248964" x="4749800" y="6540500"/>
          <p14:tracePt t="248973" x="4762500" y="6540500"/>
          <p14:tracePt t="248986" x="4794250" y="6540500"/>
          <p14:tracePt t="249003" x="4870450" y="6540500"/>
          <p14:tracePt t="249020" x="4997450" y="6540500"/>
          <p14:tracePt t="249036" x="5156200" y="6540500"/>
          <p14:tracePt t="249053" x="5327650" y="6540500"/>
          <p14:tracePt t="249070" x="5486400" y="6540500"/>
          <p14:tracePt t="249086" x="5619750" y="6540500"/>
          <p14:tracePt t="249103" x="5708650" y="6527800"/>
          <p14:tracePt t="249120" x="5753100" y="6515100"/>
          <p14:tracePt t="249136" x="5759450" y="6508750"/>
          <p14:tracePt t="249205" x="5765800" y="6508750"/>
          <p14:tracePt t="249261" x="5772150" y="6508750"/>
          <p14:tracePt t="249269" x="5778500" y="6508750"/>
          <p14:tracePt t="249277" x="5791200" y="6508750"/>
          <p14:tracePt t="249287" x="5810250" y="6508750"/>
          <p14:tracePt t="249303" x="5861050" y="6508750"/>
          <p14:tracePt t="249320" x="5962650" y="6508750"/>
          <p14:tracePt t="249326" x="6000750" y="6508750"/>
          <p14:tracePt t="249337" x="6045200" y="6508750"/>
          <p14:tracePt t="249354" x="6140450" y="6508750"/>
          <p14:tracePt t="249359" x="6184900" y="6508750"/>
          <p14:tracePt t="249370" x="6210300" y="6508750"/>
          <p14:tracePt t="249387" x="6254750" y="6508750"/>
          <p14:tracePt t="249403" x="6261100" y="6508750"/>
          <p14:tracePt t="249420" x="6267450" y="6508750"/>
          <p14:tracePt t="249476" x="6273800" y="6508750"/>
          <p14:tracePt t="249500" x="6292850" y="6508750"/>
          <p14:tracePt t="249508" x="6299200" y="6508750"/>
          <p14:tracePt t="249516" x="6311900" y="6508750"/>
          <p14:tracePt t="249524" x="6318250" y="6508750"/>
          <p14:tracePt t="249537" x="6324600" y="6508750"/>
          <p14:tracePt t="249553" x="6337300" y="6508750"/>
          <p14:tracePt t="249570" x="6350000" y="6508750"/>
          <p14:tracePt t="249587" x="6362700" y="6508750"/>
          <p14:tracePt t="249604" x="6394450" y="6508750"/>
          <p14:tracePt t="249620" x="6426200" y="6508750"/>
          <p14:tracePt t="249637" x="6457950" y="6508750"/>
          <p14:tracePt t="249654" x="6483350" y="6508750"/>
          <p14:tracePt t="249670" x="6489700" y="6508750"/>
          <p14:tracePt t="249805" x="6496050" y="6508750"/>
          <p14:tracePt t="249813" x="6502400" y="6508750"/>
          <p14:tracePt t="249821" x="6508750" y="6515100"/>
          <p14:tracePt t="249846" x="6508750" y="6521450"/>
          <p14:tracePt t="250068" x="6515100" y="6521450"/>
          <p14:tracePt t="250084" x="6521450" y="6515100"/>
          <p14:tracePt t="250108" x="6521450" y="6508750"/>
          <p14:tracePt t="250132" x="6527800" y="6502400"/>
          <p14:tracePt t="250262" x="6534150" y="6502400"/>
          <p14:tracePt t="250269" x="6540500" y="6489700"/>
          <p14:tracePt t="250294" x="6553200" y="6483350"/>
          <p14:tracePt t="250302" x="6565900" y="6477000"/>
          <p14:tracePt t="250310" x="6572250" y="6477000"/>
          <p14:tracePt t="250334" x="6578600" y="6477000"/>
          <p14:tracePt t="250350" x="6591300" y="6470650"/>
          <p14:tracePt t="250518" x="6597650" y="6470650"/>
          <p14:tracePt t="250534" x="6604000" y="6470650"/>
          <p14:tracePt t="250541" x="6610350" y="6470650"/>
          <p14:tracePt t="250549" x="6623050" y="6483350"/>
          <p14:tracePt t="250559" x="6629400" y="6489700"/>
          <p14:tracePt t="250576" x="6642100" y="6515100"/>
          <p14:tracePt t="250592" x="6661150" y="6553200"/>
          <p14:tracePt t="250609" x="6680200" y="6584950"/>
          <p14:tracePt t="250626" x="6692900" y="6597650"/>
          <p14:tracePt t="250631" x="6692900" y="6604000"/>
          <p14:tracePt t="250643" x="6699250" y="6604000"/>
          <p14:tracePt t="250659" x="6705600" y="6610350"/>
          <p14:tracePt t="250758" x="6705600" y="6616700"/>
          <p14:tracePt t="250814" x="6705600" y="6623050"/>
          <p14:tracePt t="250822" x="6705600" y="6629400"/>
          <p14:tracePt t="250846" x="6699250" y="6629400"/>
          <p14:tracePt t="250870" x="6680200" y="6635750"/>
          <p14:tracePt t="250885" x="6673850" y="6635750"/>
          <p14:tracePt t="250933" x="6661150" y="6635750"/>
          <p14:tracePt t="250941" x="6654800" y="6635750"/>
          <p14:tracePt t="250981" x="6654800" y="6642100"/>
          <p14:tracePt t="251014" x="6648450" y="6642100"/>
          <p14:tracePt t="251038" x="6642100" y="6642100"/>
          <p14:tracePt t="251085" x="6635750" y="6642100"/>
          <p14:tracePt t="251101" x="6629400" y="6642100"/>
          <p14:tracePt t="251109" x="6616700" y="6642100"/>
          <p14:tracePt t="251116" x="6610350" y="6642100"/>
          <p14:tracePt t="251126" x="6604000" y="6642100"/>
          <p14:tracePt t="251143" x="6584950" y="6642100"/>
          <p14:tracePt t="251159" x="6565900" y="6648450"/>
          <p14:tracePt t="251176" x="6559550" y="6654800"/>
          <p14:tracePt t="251193" x="6534150" y="6654800"/>
          <p14:tracePt t="251485" x="6546850" y="6661150"/>
          <p14:tracePt t="251493" x="6559550" y="6667500"/>
          <p14:tracePt t="251501" x="6578600" y="6667500"/>
          <p14:tracePt t="251517" x="6623050" y="6673850"/>
          <p14:tracePt t="251534" x="6686550" y="6673850"/>
          <p14:tracePt t="251550" x="6737350" y="6680200"/>
          <p14:tracePt t="251567" x="6775450" y="6686550"/>
          <p14:tracePt t="251583" x="6794500" y="6686550"/>
          <p14:tracePt t="251600" x="6800850" y="6686550"/>
          <p14:tracePt t="251617" x="6807200" y="6686550"/>
          <p14:tracePt t="251726" x="6813550" y="6686550"/>
          <p14:tracePt t="251734" x="6826250" y="6686550"/>
          <p14:tracePt t="251749" x="6851650" y="6686550"/>
          <p14:tracePt t="251757" x="6883400" y="6686550"/>
          <p14:tracePt t="251767" x="6915150" y="6686550"/>
          <p14:tracePt t="251783" x="7029450" y="6686550"/>
          <p14:tracePt t="251800" x="7156450" y="6686550"/>
          <p14:tracePt t="251817" x="7245350" y="6686550"/>
          <p14:tracePt t="251834" x="7308850" y="6686550"/>
          <p14:tracePt t="251850" x="7327900" y="6686550"/>
          <p14:tracePt t="251966" x="7327900" y="6692900"/>
          <p14:tracePt t="251973" x="7315200" y="6692900"/>
          <p14:tracePt t="251984" x="7308850" y="6699250"/>
          <p14:tracePt t="252001" x="7289800" y="6699250"/>
          <p14:tracePt t="252063" x="7277100" y="6699250"/>
          <p14:tracePt t="252085" x="7270750" y="6699250"/>
          <p14:tracePt t="252109" x="7264400" y="6699250"/>
          <p14:tracePt t="252117" x="7245350" y="6699250"/>
          <p14:tracePt t="252133" x="7239000" y="6699250"/>
          <p14:tracePt t="252141" x="7213600" y="6692900"/>
          <p14:tracePt t="252151" x="7200900" y="6686550"/>
          <p14:tracePt t="252167" x="7188200" y="6686550"/>
          <p14:tracePt t="252184" x="7162800" y="6686550"/>
          <p14:tracePt t="252201" x="7150100" y="6686550"/>
          <p14:tracePt t="252217" x="7137400" y="6686550"/>
          <p14:tracePt t="252543" x="7124700" y="6686550"/>
          <p14:tracePt t="252591" x="7118350" y="6686550"/>
          <p14:tracePt t="252630" x="7112000" y="6680200"/>
          <p14:tracePt t="252670" x="7105650" y="6673850"/>
          <p14:tracePt t="252989" x="7105650" y="6667500"/>
          <p14:tracePt t="252997" x="7118350" y="6667500"/>
          <p14:tracePt t="253006" x="7131050" y="6667500"/>
          <p14:tracePt t="253014" x="7156450" y="6667500"/>
          <p14:tracePt t="253030" x="7239000" y="6667500"/>
          <p14:tracePt t="253046" x="7346950" y="6667500"/>
          <p14:tracePt t="253063" x="7473950" y="6667500"/>
          <p14:tracePt t="253080" x="7569200" y="6673850"/>
          <p14:tracePt t="253096" x="7658100" y="6673850"/>
          <p14:tracePt t="253113" x="7708900" y="6673850"/>
          <p14:tracePt t="253130" x="7734300" y="6673850"/>
          <p14:tracePt t="253147" x="7753350" y="6673850"/>
          <p14:tracePt t="253327" x="7759700" y="6673850"/>
          <p14:tracePt t="253341" x="7772400" y="6673850"/>
          <p14:tracePt t="253358" x="7778750" y="6673850"/>
          <p14:tracePt t="253366" x="7791450" y="6673850"/>
          <p14:tracePt t="253373" x="7797800" y="6673850"/>
          <p14:tracePt t="253385" x="7810500" y="6673850"/>
          <p14:tracePt t="253402" x="7835900" y="6673850"/>
          <p14:tracePt t="253419" x="7880350" y="6673850"/>
          <p14:tracePt t="253436" x="7956550" y="6680200"/>
          <p14:tracePt t="253454" x="8108950" y="6686550"/>
          <p14:tracePt t="253471" x="8185150" y="6686550"/>
          <p14:tracePt t="253486" x="8280400" y="6686550"/>
          <p14:tracePt t="253502" x="8356600" y="6686550"/>
          <p14:tracePt t="253519" x="8445500" y="6686550"/>
          <p14:tracePt t="253536" x="8521700" y="6686550"/>
          <p14:tracePt t="253553" x="8572500" y="6686550"/>
          <p14:tracePt t="253569" x="8610600" y="6686550"/>
          <p14:tracePt t="253586" x="8648700" y="6686550"/>
          <p14:tracePt t="253602" x="8686800" y="6686550"/>
          <p14:tracePt t="253619" x="8731250" y="6686550"/>
          <p14:tracePt t="253623" x="8756650" y="6686550"/>
          <p14:tracePt t="253636" x="8788400" y="6686550"/>
          <p14:tracePt t="253655" x="8870950" y="6692900"/>
          <p14:tracePt t="253670" x="8928100" y="6692900"/>
          <p14:tracePt t="253686" x="8966200" y="6692900"/>
          <p14:tracePt t="253702" x="9023350" y="6692900"/>
          <p14:tracePt t="253719" x="9067800" y="6692900"/>
          <p14:tracePt t="253736" x="9112250" y="6692900"/>
          <p14:tracePt t="253753" x="9156700" y="6692900"/>
          <p14:tracePt t="253769" x="9201150" y="6692900"/>
          <p14:tracePt t="253786" x="9226550" y="6692900"/>
          <p14:tracePt t="253803" x="9251950" y="6692900"/>
          <p14:tracePt t="253819" x="9315450" y="6692900"/>
          <p14:tracePt t="253836" x="9404350" y="6692900"/>
          <p14:tracePt t="253841" x="9448800" y="6692900"/>
          <p14:tracePt t="253854" x="9486900" y="6692900"/>
          <p14:tracePt t="253856" x="9531350" y="6692900"/>
          <p14:tracePt t="253869" x="9639300" y="6692900"/>
          <p14:tracePt t="253886" x="9766300" y="6692900"/>
          <p14:tracePt t="253903" x="9867900" y="6680200"/>
          <p14:tracePt t="253919" x="9956800" y="6667500"/>
          <p14:tracePt t="253936" x="10045700" y="6654800"/>
          <p14:tracePt t="253953" x="10102850" y="6635750"/>
          <p14:tracePt t="253970" x="10179050" y="6604000"/>
          <p14:tracePt t="253986" x="10217150" y="6584950"/>
          <p14:tracePt t="254003" x="10248900" y="6578600"/>
          <p14:tracePt t="254019" x="10255250" y="6565900"/>
          <p14:tracePt t="254023" x="10267950" y="6559550"/>
          <p14:tracePt t="254039" x="10274300" y="6546850"/>
          <p14:tracePt t="254053" x="10274300" y="6527800"/>
          <p14:tracePt t="254069" x="10274300" y="6502400"/>
          <p14:tracePt t="254086" x="10274300" y="6477000"/>
          <p14:tracePt t="254103" x="10274300" y="6445250"/>
          <p14:tracePt t="254120" x="10274300" y="6419850"/>
          <p14:tracePt t="254136" x="10255250" y="6375400"/>
          <p14:tracePt t="254153" x="10229850" y="6337300"/>
          <p14:tracePt t="254169" x="10172700" y="6286500"/>
          <p14:tracePt t="254186" x="10102850" y="6242050"/>
          <p14:tracePt t="254203" x="9982200" y="6197600"/>
          <p14:tracePt t="254220" x="9848850" y="6153150"/>
          <p14:tracePt t="254236" x="9677400" y="6108700"/>
          <p14:tracePt t="254254" x="9417050" y="6057900"/>
          <p14:tracePt t="254270" x="9334500" y="6038850"/>
          <p14:tracePt t="254287" x="9029700" y="5994400"/>
          <p14:tracePt t="254303" x="8807450" y="5969000"/>
          <p14:tracePt t="254320" x="8585200" y="5949950"/>
          <p14:tracePt t="254337" x="8362950" y="5949950"/>
          <p14:tracePt t="254353" x="8185150" y="5949950"/>
          <p14:tracePt t="254370" x="7988300" y="5949950"/>
          <p14:tracePt t="254386" x="7810500" y="5949950"/>
          <p14:tracePt t="254403" x="7658100" y="5962650"/>
          <p14:tracePt t="254410" x="7613650" y="5969000"/>
          <p14:tracePt t="254420" x="7569200" y="5988050"/>
          <p14:tracePt t="254437" x="7518400" y="6000750"/>
          <p14:tracePt t="254441" x="7493000" y="6000750"/>
          <p14:tracePt t="254454" x="7461250" y="6019800"/>
          <p14:tracePt t="254457" x="7435850" y="6026150"/>
          <p14:tracePt t="254470" x="7391400" y="6038850"/>
          <p14:tracePt t="254487" x="7359650" y="6051550"/>
          <p14:tracePt t="254490" x="7334250" y="6057900"/>
          <p14:tracePt t="254503" x="7264400" y="6083300"/>
          <p14:tracePt t="254520" x="7194550" y="6108700"/>
          <p14:tracePt t="254536" x="7118350" y="6127750"/>
          <p14:tracePt t="254553" x="7061200" y="6140450"/>
          <p14:tracePt t="254570" x="7016750" y="6165850"/>
          <p14:tracePt t="254586" x="6965950" y="6184900"/>
          <p14:tracePt t="254603" x="6940550" y="6203950"/>
          <p14:tracePt t="254620" x="6908800" y="6216650"/>
          <p14:tracePt t="254625" x="6908800" y="6223000"/>
          <p14:tracePt t="254637" x="6896100" y="6235700"/>
          <p14:tracePt t="254657" x="6889750" y="6248400"/>
          <p14:tracePt t="254659" x="6883400" y="6261100"/>
          <p14:tracePt t="254670" x="6877050" y="6273800"/>
          <p14:tracePt t="254687" x="6864350" y="6292850"/>
          <p14:tracePt t="254703" x="6858000" y="6305550"/>
          <p14:tracePt t="254720" x="6858000" y="6311900"/>
          <p14:tracePt t="254737" x="6845300" y="6337300"/>
          <p14:tracePt t="254754" x="6838950" y="6350000"/>
          <p14:tracePt t="254770" x="6826250" y="6369050"/>
          <p14:tracePt t="254787" x="6813550" y="6381750"/>
          <p14:tracePt t="254804" x="6807200" y="6400800"/>
          <p14:tracePt t="254841" x="6807200" y="6413500"/>
          <p14:tracePt t="254857" x="6807200" y="6419850"/>
          <p14:tracePt t="254878" x="6807200" y="6426200"/>
          <p14:tracePt t="254886" x="6807200" y="6438900"/>
          <p14:tracePt t="254894" x="6813550" y="6438900"/>
          <p14:tracePt t="254903" x="6813550" y="6451600"/>
          <p14:tracePt t="254920" x="6819900" y="6477000"/>
          <p14:tracePt t="254937" x="6845300" y="6502400"/>
          <p14:tracePt t="254953" x="6864350" y="6527800"/>
          <p14:tracePt t="254970" x="6883400" y="6540500"/>
          <p14:tracePt t="254987" x="6896100" y="6546850"/>
          <p14:tracePt t="255003" x="6934200" y="6559550"/>
          <p14:tracePt t="255021" x="6985000" y="6578600"/>
          <p14:tracePt t="255026" x="7004050" y="6584950"/>
          <p14:tracePt t="255037" x="7029450" y="6584950"/>
          <p14:tracePt t="255054" x="7105650" y="6591300"/>
          <p14:tracePt t="255070" x="7137400" y="6597650"/>
          <p14:tracePt t="255087" x="7181850" y="6610350"/>
          <p14:tracePt t="255104" x="7207250" y="6610350"/>
          <p14:tracePt t="255120" x="7219950" y="6610350"/>
          <p14:tracePt t="255137" x="7239000" y="6610350"/>
          <p14:tracePt t="255154" x="7245350" y="6610350"/>
          <p14:tracePt t="255416" x="7251700" y="6610350"/>
          <p14:tracePt t="255496" x="7258050" y="6610350"/>
          <p14:tracePt t="255664" x="7264400" y="6610350"/>
          <p14:tracePt t="255688" x="7270750" y="6610350"/>
          <p14:tracePt t="255711" x="7277100" y="6610350"/>
          <p14:tracePt t="255727" x="7283450" y="6610350"/>
          <p14:tracePt t="255751" x="7289800" y="6610350"/>
          <p14:tracePt t="255848" x="7302500" y="6610350"/>
          <p14:tracePt t="255864" x="7308850" y="6610350"/>
          <p14:tracePt t="255905" x="7315200" y="6610350"/>
          <p14:tracePt t="255924" x="7327900" y="6610350"/>
          <p14:tracePt t="255943" x="7334250" y="6610350"/>
          <p14:tracePt t="255951" x="7340600" y="6610350"/>
          <p14:tracePt t="255959" x="7346950" y="6610350"/>
          <p14:tracePt t="255968" x="7353300" y="6610350"/>
          <p14:tracePt t="255980" x="7359650" y="6610350"/>
          <p14:tracePt t="255997" x="7372350" y="6616700"/>
          <p14:tracePt t="256014" x="7385050" y="6616700"/>
          <p14:tracePt t="256017" x="7404100" y="6623050"/>
          <p14:tracePt t="256031" x="7429500" y="6635750"/>
          <p14:tracePt t="256047" x="7467600" y="6635750"/>
          <p14:tracePt t="256064" x="7499350" y="6635750"/>
          <p14:tracePt t="256080" x="7537450" y="6635750"/>
          <p14:tracePt t="256097" x="7569200" y="6635750"/>
          <p14:tracePt t="256113" x="7594600" y="6635750"/>
          <p14:tracePt t="256130" x="7607300" y="6635750"/>
          <p14:tracePt t="256147" x="7620000" y="6635750"/>
          <p14:tracePt t="256164" x="7632700" y="6642100"/>
          <p14:tracePt t="256180" x="7645400" y="6642100"/>
          <p14:tracePt t="256216" x="7651750" y="6642100"/>
          <p14:tracePt t="256231" x="7658100" y="6642100"/>
          <p14:tracePt t="256239" x="7664450" y="6642100"/>
          <p14:tracePt t="256247" x="7670800" y="6642100"/>
          <p14:tracePt t="256263" x="7683500" y="6642100"/>
          <p14:tracePt t="256280" x="7696200" y="6642100"/>
          <p14:tracePt t="256297" x="7702550" y="6642100"/>
          <p14:tracePt t="256320" x="7715250" y="6642100"/>
          <p14:tracePt t="256384" x="7721600" y="6642100"/>
          <p14:tracePt t="256393" x="7740650" y="6642100"/>
          <p14:tracePt t="256402" x="7747000" y="6642100"/>
          <p14:tracePt t="256414" x="7766050" y="6642100"/>
          <p14:tracePt t="256432" x="7835900" y="6642100"/>
          <p14:tracePt t="256447" x="7880350" y="6642100"/>
          <p14:tracePt t="256464" x="8020050" y="6642100"/>
          <p14:tracePt t="256481" x="8147050" y="6642100"/>
          <p14:tracePt t="256497" x="8286750" y="6642100"/>
          <p14:tracePt t="256514" x="8369300" y="6642100"/>
          <p14:tracePt t="256531" x="8420100" y="6642100"/>
          <p14:tracePt t="256547" x="8445500" y="6642100"/>
          <p14:tracePt t="256977" x="8451850" y="6642100"/>
          <p14:tracePt t="257000" x="8451850" y="6635750"/>
          <p14:tracePt t="257889" x="8451850" y="6616700"/>
          <p14:tracePt t="257896" x="8451850" y="6610350"/>
          <p14:tracePt t="257906" x="8445500" y="6610350"/>
          <p14:tracePt t="257920" x="8439150" y="6591300"/>
          <p14:tracePt t="261025" x="8464550" y="6591300"/>
          <p14:tracePt t="261035" x="8496300" y="6591300"/>
          <p14:tracePt t="261044" x="8521700" y="6591300"/>
          <p14:tracePt t="261051" x="8534400" y="6584950"/>
          <p14:tracePt t="261066" x="8547100" y="6584950"/>
          <p14:tracePt t="261082" x="8553450" y="6578600"/>
          <p14:tracePt t="261099" x="8559800" y="6565900"/>
          <p14:tracePt t="261116" x="8566150" y="6565900"/>
          <p14:tracePt t="261132" x="8578850" y="6553200"/>
          <p14:tracePt t="261149" x="8591550" y="6540500"/>
          <p14:tracePt t="261166" x="8597900" y="6534150"/>
          <p14:tracePt t="261182" x="8616950" y="6527800"/>
          <p14:tracePt t="261188" x="8623300" y="6527800"/>
          <p14:tracePt t="261199" x="8648700" y="6515100"/>
          <p14:tracePt t="261217" x="8667750" y="6515100"/>
          <p14:tracePt t="261219" x="8680450" y="6508750"/>
          <p14:tracePt t="261232" x="8699500" y="6502400"/>
          <p14:tracePt t="261249" x="8712200" y="6483350"/>
          <p14:tracePt t="261266" x="8712200" y="6464300"/>
          <p14:tracePt t="261282" x="8712200" y="6438900"/>
          <p14:tracePt t="261299" x="8712200" y="6407150"/>
          <p14:tracePt t="261316" x="8712200" y="6375400"/>
          <p14:tracePt t="261332" x="8699500" y="6362700"/>
          <p14:tracePt t="261349" x="8693150" y="6350000"/>
          <p14:tracePt t="261366" x="8674100" y="6330950"/>
          <p14:tracePt t="261382" x="8636000" y="6299200"/>
          <p14:tracePt t="261399" x="8578850" y="6273800"/>
          <p14:tracePt t="261404" x="8553450" y="6261100"/>
          <p14:tracePt t="261416" x="8515350" y="6242050"/>
          <p14:tracePt t="261432" x="8439150" y="6216650"/>
          <p14:tracePt t="261449" x="8350250" y="6197600"/>
          <p14:tracePt t="261466" x="8255000" y="6165850"/>
          <p14:tracePt t="261483" x="8172450" y="6146800"/>
          <p14:tracePt t="261499" x="8121650" y="6134100"/>
          <p14:tracePt t="261516" x="8089900" y="6127750"/>
          <p14:tracePt t="261533" x="8064500" y="6121400"/>
          <p14:tracePt t="261555" x="8058150" y="6121400"/>
          <p14:tracePt t="261667" x="8051800" y="6121400"/>
          <p14:tracePt t="261683" x="8039100" y="6115050"/>
          <p14:tracePt t="261690" x="8032750" y="6108700"/>
          <p14:tracePt t="261699" x="8026400" y="6108700"/>
          <p14:tracePt t="261716" x="8013700" y="6096000"/>
          <p14:tracePt t="261733" x="8007350" y="6096000"/>
          <p14:tracePt t="261750" x="7994650" y="6083300"/>
          <p14:tracePt t="261766" x="7981950" y="6076950"/>
          <p14:tracePt t="261783" x="7975600" y="6076950"/>
          <p14:tracePt t="261800" x="7969250" y="6076950"/>
          <p14:tracePt t="261843" x="7962900" y="6076950"/>
          <p14:tracePt t="261859" x="7950200" y="6076950"/>
          <p14:tracePt t="261875" x="7943850" y="6076950"/>
          <p14:tracePt t="261882" x="7937500" y="6076950"/>
          <p14:tracePt t="261889" x="7931150" y="6076950"/>
          <p14:tracePt t="261900" x="7924800" y="6076950"/>
          <p14:tracePt t="261916" x="7918450" y="6076950"/>
          <p14:tracePt t="261933" x="7899400" y="6076950"/>
          <p14:tracePt t="261949" x="7893050" y="6076950"/>
          <p14:tracePt t="261966" x="7874000" y="6076950"/>
          <p14:tracePt t="261987" x="7867650" y="6076950"/>
          <p14:tracePt t="262122" x="7861300" y="6070600"/>
          <p14:tracePt t="262153" x="7874000" y="6070600"/>
          <p14:tracePt t="262161" x="7893050" y="6070600"/>
          <p14:tracePt t="262172" x="7912100" y="6070600"/>
          <p14:tracePt t="262183" x="7962900" y="6070600"/>
          <p14:tracePt t="262200" x="8058150" y="6089650"/>
          <p14:tracePt t="262218" x="8255000" y="6127750"/>
          <p14:tracePt t="262233" x="8350250" y="6127750"/>
          <p14:tracePt t="262250" x="8426450" y="6127750"/>
          <p14:tracePt t="262267" x="8464550" y="6121400"/>
          <p14:tracePt t="262283" x="8483600" y="6096000"/>
          <p14:tracePt t="262300" x="8489950" y="6083300"/>
          <p14:tracePt t="262317" x="8496300" y="6057900"/>
          <p14:tracePt t="262333" x="8496300" y="6026150"/>
          <p14:tracePt t="262350" x="8496300" y="6013450"/>
          <p14:tracePt t="262367" x="8496300" y="6000750"/>
          <p14:tracePt t="262383" x="8496300" y="5994400"/>
          <p14:tracePt t="262442" x="8502650" y="5994400"/>
          <p14:tracePt t="262458" x="8509000" y="5994400"/>
          <p14:tracePt t="262466" x="8515350" y="5994400"/>
          <p14:tracePt t="262490" x="8515350" y="6000750"/>
          <p14:tracePt t="262554" x="8528050" y="6000750"/>
          <p14:tracePt t="262562" x="8534400" y="5994400"/>
          <p14:tracePt t="262578" x="8534400" y="5988050"/>
          <p14:tracePt t="262588" x="8534400" y="5981700"/>
          <p14:tracePt t="262600" x="8528050" y="5975350"/>
          <p14:tracePt t="262618" x="8470900" y="5969000"/>
          <p14:tracePt t="262634" x="8426450" y="5969000"/>
          <p14:tracePt t="262650" x="8375650" y="5969000"/>
          <p14:tracePt t="262667" x="8343900" y="5969000"/>
          <p14:tracePt t="262684" x="8318500" y="5969000"/>
          <p14:tracePt t="262700" x="8286750" y="5969000"/>
          <p14:tracePt t="262763" x="8286750" y="5956300"/>
          <p14:tracePt t="262771" x="8286750" y="5949950"/>
          <p14:tracePt t="262892" x="8286750" y="5943600"/>
          <p14:tracePt t="262899" x="8280400" y="5930900"/>
          <p14:tracePt t="262906" x="8274050" y="5930900"/>
          <p14:tracePt t="262917" x="8274050" y="5924550"/>
          <p14:tracePt t="262934" x="8267700" y="5918200"/>
          <p14:tracePt t="262950" x="8261350" y="5918200"/>
          <p14:tracePt t="262967" x="8255000" y="5918200"/>
          <p14:tracePt t="263074" x="8255000" y="5911850"/>
          <p14:tracePt t="263268" x="8255000" y="5924550"/>
          <p14:tracePt t="263276" x="8255000" y="5930900"/>
          <p14:tracePt t="263284" x="8255000" y="5943600"/>
          <p14:tracePt t="263306" x="8261350" y="5956300"/>
          <p14:tracePt t="263332" x="8261350" y="5969000"/>
          <p14:tracePt t="263357" x="8267700" y="5975350"/>
          <p14:tracePt t="263370" x="8267700" y="5994400"/>
          <p14:tracePt t="263386" x="8274050" y="6000750"/>
          <p14:tracePt t="263394" x="8280400" y="6007100"/>
          <p14:tracePt t="263411" x="8286750" y="6013450"/>
          <p14:tracePt t="263612" x="8274050" y="6019800"/>
          <p14:tracePt t="263635" x="8267700" y="6026150"/>
          <p14:tracePt t="263724" x="8261350" y="6026150"/>
          <p14:tracePt t="263741" x="8255000" y="6026150"/>
          <p14:tracePt t="263748" x="8242300" y="6026150"/>
          <p14:tracePt t="263757" x="8235950" y="6026150"/>
          <p14:tracePt t="263771" x="8197850" y="6000750"/>
          <p14:tracePt t="263786" x="8147050" y="5981700"/>
          <p14:tracePt t="263803" x="8045450" y="5949950"/>
          <p14:tracePt t="263819" x="7848600" y="5899150"/>
          <p14:tracePt t="263836" x="7556500" y="5810250"/>
          <p14:tracePt t="263853" x="7194550" y="5734050"/>
          <p14:tracePt t="263870" x="6826250" y="5626100"/>
          <p14:tracePt t="263886" x="6483350" y="5530850"/>
          <p14:tracePt t="263903" x="6178550" y="5448300"/>
          <p14:tracePt t="263920" x="5937250" y="5365750"/>
          <p14:tracePt t="263924" x="5803900" y="5340350"/>
          <p14:tracePt t="263936" x="5721350" y="5314950"/>
          <p14:tracePt t="263953" x="5568950" y="5276850"/>
          <p14:tracePt t="263958" x="5511800" y="5270500"/>
          <p14:tracePt t="263970" x="5448300" y="5270500"/>
          <p14:tracePt t="263986" x="5384800" y="5270500"/>
          <p14:tracePt t="264003" x="5334000" y="5270500"/>
          <p14:tracePt t="264020" x="5289550" y="5270500"/>
          <p14:tracePt t="264037" x="5257800" y="5270500"/>
          <p14:tracePt t="264053" x="5238750" y="5270500"/>
          <p14:tracePt t="264070" x="5213350" y="5270500"/>
          <p14:tracePt t="264086" x="5168900" y="5238750"/>
          <p14:tracePt t="264103" x="5118100" y="5130800"/>
          <p14:tracePt t="264120" x="5086350" y="5041900"/>
          <p14:tracePt t="264126" x="5086350" y="4965700"/>
          <p14:tracePt t="264136" x="5086350" y="4902200"/>
          <p14:tracePt t="264154" x="5086350" y="4819650"/>
          <p14:tracePt t="264156" x="5118100" y="4762500"/>
          <p14:tracePt t="264170" x="5168900" y="4699000"/>
          <p14:tracePt t="264186" x="5257800" y="4603750"/>
          <p14:tracePt t="264203" x="5403850" y="4521200"/>
          <p14:tracePt t="264220" x="5562600" y="4432300"/>
          <p14:tracePt t="264237" x="5734050" y="4343400"/>
          <p14:tracePt t="264253" x="5924550" y="4241800"/>
          <p14:tracePt t="264270" x="6070600" y="4146550"/>
          <p14:tracePt t="264287" x="6184900" y="4051300"/>
          <p14:tracePt t="264304" x="6267450" y="3981450"/>
          <p14:tracePt t="264309" x="6299200" y="3937000"/>
          <p14:tracePt t="264320" x="6330950" y="3867150"/>
          <p14:tracePt t="264337" x="6388100" y="3721100"/>
          <p14:tracePt t="264343" x="6407150" y="3638550"/>
          <p14:tracePt t="264354" x="6426200" y="3562350"/>
          <p14:tracePt t="264370" x="6426200" y="3403600"/>
          <p14:tracePt t="264371" x="6426200" y="3314700"/>
          <p14:tracePt t="264387" x="6426200" y="3149600"/>
          <p14:tracePt t="264403" x="6413500" y="2978150"/>
          <p14:tracePt t="264420" x="6388100" y="2825750"/>
          <p14:tracePt t="264437" x="6362700" y="2698750"/>
          <p14:tracePt t="264453" x="6324600" y="2571750"/>
          <p14:tracePt t="264470" x="6254750" y="2451100"/>
          <p14:tracePt t="264487" x="6191250" y="2343150"/>
          <p14:tracePt t="264503" x="6140450" y="2266950"/>
          <p14:tracePt t="264520" x="6102350" y="2216150"/>
          <p14:tracePt t="264525" x="6096000" y="2203450"/>
          <p14:tracePt t="264537" x="6076950" y="2178050"/>
          <p14:tracePt t="264553" x="6051550" y="2146300"/>
          <p14:tracePt t="264556" x="6038850" y="2133600"/>
          <p14:tracePt t="264570" x="6026150" y="2114550"/>
          <p14:tracePt t="264572" x="6026150" y="2108200"/>
          <p14:tracePt t="264587" x="6019800" y="2108200"/>
          <p14:tracePt t="264627" x="6013450" y="2101850"/>
          <p14:tracePt t="264700" x="6007100" y="2095500"/>
          <p14:tracePt t="264716" x="6007100" y="2089150"/>
          <p14:tracePt t="264725" x="6000750" y="2089150"/>
          <p14:tracePt t="264737" x="5994400" y="2089150"/>
          <p14:tracePt t="264755" x="5930900" y="2057400"/>
          <p14:tracePt t="264771" x="5867400" y="2032000"/>
          <p14:tracePt t="264787" x="5791200" y="2025650"/>
          <p14:tracePt t="264804" x="5721350" y="2006600"/>
          <p14:tracePt t="264820" x="5676900" y="2006600"/>
          <p14:tracePt t="264837" x="5664200" y="2006600"/>
          <p14:tracePt t="264854" x="5657850" y="2006600"/>
          <p14:tracePt t="265188" x="5657850" y="2012950"/>
          <p14:tracePt t="265197" x="5657850" y="2025650"/>
          <p14:tracePt t="265206" x="5676900" y="2038350"/>
          <p14:tracePt t="265213" x="5683250" y="2038350"/>
          <p14:tracePt t="265229" x="5695950" y="2044700"/>
          <p14:tracePt t="265246" x="5702300" y="2044700"/>
          <p14:tracePt t="265301" x="5708650" y="2051050"/>
          <p14:tracePt t="265318" x="5708650" y="2057400"/>
          <p14:tracePt t="265325" x="5721350" y="2070100"/>
          <p14:tracePt t="265334" x="5721350" y="2076450"/>
          <p14:tracePt t="265347" x="5727700" y="2082800"/>
          <p14:tracePt t="265363" x="5734050" y="2082800"/>
          <p14:tracePt t="266422" x="5734050" y="2089150"/>
          <p14:tracePt t="266429" x="5734050" y="2114550"/>
          <p14:tracePt t="266436" x="5727700" y="2146300"/>
          <p14:tracePt t="266447" x="5721350" y="2178050"/>
          <p14:tracePt t="266463" x="5683250" y="2241550"/>
          <p14:tracePt t="266480" x="5651500" y="2286000"/>
          <p14:tracePt t="266497" x="5619750" y="2336800"/>
          <p14:tracePt t="266514" x="5594350" y="2381250"/>
          <p14:tracePt t="266520" x="5581650" y="2400300"/>
          <p14:tracePt t="266532" x="5575300" y="2425700"/>
          <p14:tracePt t="266549" x="5524500" y="2552700"/>
          <p14:tracePt t="266564" x="5505450" y="2622550"/>
          <p14:tracePt t="266581" x="5499100" y="2686050"/>
          <p14:tracePt t="266597" x="5499100" y="2743200"/>
          <p14:tracePt t="266614" x="5499100" y="2781300"/>
          <p14:tracePt t="266630" x="5499100" y="2800350"/>
          <p14:tracePt t="266647" x="5499100" y="2819400"/>
          <p14:tracePt t="266664" x="5499100" y="2832100"/>
          <p14:tracePt t="266748" x="5499100" y="2851150"/>
          <p14:tracePt t="266765" x="5499100" y="2857500"/>
          <p14:tracePt t="266772" x="5492750" y="2863850"/>
          <p14:tracePt t="266781" x="5480050" y="2876550"/>
          <p14:tracePt t="267989" x="5473700" y="2876550"/>
          <p14:tracePt t="267998" x="5467350" y="2876550"/>
          <p14:tracePt t="268013" x="5461000" y="2870200"/>
          <p14:tracePt t="268036" x="5454650" y="2863850"/>
          <p14:tracePt t="268052" x="5448300" y="2863850"/>
          <p14:tracePt t="268068" x="5441950" y="2863850"/>
          <p14:tracePt t="268085" x="5441950" y="2857500"/>
          <p14:tracePt t="268093" x="5435600" y="2851150"/>
          <p14:tracePt t="268102" x="5422900" y="2851150"/>
          <p14:tracePt t="268113" x="5410200" y="2844800"/>
          <p14:tracePt t="268130" x="5321300" y="2838450"/>
          <p14:tracePt t="268137" x="5276850" y="2825750"/>
          <p14:tracePt t="268146" x="5232400" y="2819400"/>
          <p14:tracePt t="268163" x="5156200" y="2813050"/>
          <p14:tracePt t="268167" x="5092700" y="2800350"/>
          <p14:tracePt t="268180" x="5048250" y="2781300"/>
          <p14:tracePt t="268196" x="4908550" y="2743200"/>
          <p14:tracePt t="268213" x="4838700" y="2724150"/>
          <p14:tracePt t="268230" x="4787900" y="2724150"/>
          <p14:tracePt t="268246" x="4749800" y="2711450"/>
          <p14:tracePt t="268262" x="4737100" y="2711450"/>
          <p14:tracePt t="269511" x="4730750" y="2711450"/>
          <p14:tracePt t="269518" x="4724400" y="2711450"/>
          <p14:tracePt t="269525" x="4718050" y="2705100"/>
          <p14:tracePt t="269535" x="4711700" y="2692400"/>
          <p14:tracePt t="269552" x="4711700" y="2686050"/>
          <p14:tracePt t="269568" x="4711700" y="2667000"/>
          <p14:tracePt t="269585" x="4692650" y="2628900"/>
          <p14:tracePt t="269602" x="4692650" y="2616200"/>
          <p14:tracePt t="269618" x="4686300" y="2603500"/>
          <p14:tracePt t="269694" x="4686300" y="2609850"/>
          <p14:tracePt t="269702" x="4692650" y="2641600"/>
          <p14:tracePt t="269710" x="4711700" y="2686050"/>
          <p14:tracePt t="269719" x="4730750" y="2717800"/>
          <p14:tracePt t="269735" x="4806950" y="2851150"/>
          <p14:tracePt t="269752" x="4870450" y="2946400"/>
          <p14:tracePt t="269768" x="4908550" y="3041650"/>
          <p14:tracePt t="269785" x="4927600" y="3079750"/>
          <p14:tracePt t="269802" x="4933950" y="3105150"/>
          <p14:tracePt t="269862" x="4940300" y="3111500"/>
          <p14:tracePt t="270759" x="4946650" y="3111500"/>
          <p14:tracePt t="270767" x="4959350" y="3124200"/>
          <p14:tracePt t="270773" x="4965700" y="3124200"/>
          <p14:tracePt t="270990" x="4946650" y="3124200"/>
          <p14:tracePt t="270999" x="4914900" y="3124200"/>
          <p14:tracePt t="271006" x="4857750" y="3130550"/>
          <p14:tracePt t="271015" x="4806950" y="3136900"/>
          <p14:tracePt t="271030" x="4673600" y="3162300"/>
          <p14:tracePt t="271047" x="4527550" y="3181350"/>
          <p14:tracePt t="271064" x="4375150" y="3206750"/>
          <p14:tracePt t="271080" x="4254500" y="3219450"/>
          <p14:tracePt t="271097" x="4197350" y="3225800"/>
          <p14:tracePt t="271113" x="4165600" y="3238500"/>
          <p14:tracePt t="271131" x="4152900" y="3238500"/>
          <p14:tracePt t="271147" x="4146550" y="3238500"/>
          <p14:tracePt t="271164" x="4127500" y="3244850"/>
          <p14:tracePt t="271169" x="4121150" y="3244850"/>
          <p14:tracePt t="271184" x="4114800" y="3244850"/>
          <p14:tracePt t="271197" x="4095750" y="3244850"/>
          <p14:tracePt t="271214" x="4070350" y="3244850"/>
          <p14:tracePt t="271231" x="4032250" y="3244850"/>
          <p14:tracePt t="271247" x="3994150" y="3244850"/>
          <p14:tracePt t="271264" x="3949700" y="3244850"/>
          <p14:tracePt t="271281" x="3886200" y="3244850"/>
          <p14:tracePt t="271297" x="3778250" y="3244850"/>
          <p14:tracePt t="271314" x="3663950" y="3244850"/>
          <p14:tracePt t="271331" x="3536950" y="3257550"/>
          <p14:tracePt t="271347" x="3416300" y="3282950"/>
          <p14:tracePt t="271364" x="3308350" y="3289300"/>
          <p14:tracePt t="271369" x="3270250" y="3289300"/>
          <p14:tracePt t="271381" x="3238500" y="3289300"/>
          <p14:tracePt t="271397" x="3092450" y="3295650"/>
          <p14:tracePt t="271414" x="2940050" y="3314700"/>
          <p14:tracePt t="271431" x="2762250" y="3314700"/>
          <p14:tracePt t="271447" x="2584450" y="3314700"/>
          <p14:tracePt t="271464" x="2393950" y="3314700"/>
          <p14:tracePt t="271481" x="2203450" y="3314700"/>
          <p14:tracePt t="271497" x="2051050" y="3295650"/>
          <p14:tracePt t="271514" x="1955800" y="3282950"/>
          <p14:tracePt t="271531" x="1911350" y="3282950"/>
          <p14:tracePt t="271548" x="1898650" y="3282950"/>
          <p14:tracePt t="271703" x="1892300" y="3282950"/>
          <p14:tracePt t="271736" x="1866900" y="3276600"/>
          <p14:tracePt t="271758" x="1847850" y="3270250"/>
          <p14:tracePt t="272455" x="1841500" y="3270250"/>
          <p14:tracePt t="272463" x="1835150" y="3270250"/>
          <p14:tracePt t="272470" x="1828800" y="3263900"/>
          <p14:tracePt t="272486" x="1822450" y="3263900"/>
          <p14:tracePt t="272503" x="1809750" y="3251200"/>
          <p14:tracePt t="272623" x="1803400" y="3251200"/>
          <p14:tracePt t="272736" x="1797050" y="3251200"/>
          <p14:tracePt t="272824" x="1790700" y="3251200"/>
          <p14:tracePt t="272935" x="1771650" y="3251200"/>
          <p14:tracePt t="272944" x="1765300" y="3244850"/>
          <p14:tracePt t="272952" x="1746250" y="3244850"/>
          <p14:tracePt t="272962" x="1739900" y="3238500"/>
          <p14:tracePt t="272979" x="1720850" y="3232150"/>
          <p14:tracePt t="272995" x="1714500" y="3232150"/>
          <p14:tracePt t="275720" x="1708150" y="3225800"/>
          <p14:tracePt t="275729" x="1701800" y="3225800"/>
          <p14:tracePt t="275737" x="1701800" y="3219450"/>
          <p14:tracePt t="275753" x="1695450" y="3219450"/>
          <p14:tracePt t="275761" x="1689100" y="3219450"/>
          <p14:tracePt t="275778" x="1670050" y="3213100"/>
          <p14:tracePt t="275795" x="1663700" y="3206750"/>
          <p14:tracePt t="275811" x="1657350" y="3200400"/>
          <p14:tracePt t="276712" x="1651000" y="3200400"/>
          <p14:tracePt t="276794" x="1644650" y="3194050"/>
          <p14:tracePt t="276808" x="1644650" y="3187700"/>
          <p14:tracePt t="276824" x="1638300" y="3181350"/>
          <p14:tracePt t="277017" x="1631950" y="3181350"/>
          <p14:tracePt t="277048" x="1625600" y="3175000"/>
          <p14:tracePt t="277090" x="1619250" y="3168650"/>
          <p14:tracePt t="277112" x="1612900" y="3168650"/>
          <p14:tracePt t="277130" x="1606550" y="3168650"/>
          <p14:tracePt t="277147" x="1600200" y="3168650"/>
          <p14:tracePt t="277194" x="1593850" y="3168650"/>
          <p14:tracePt t="277202" x="1581150" y="3155950"/>
          <p14:tracePt t="277211" x="1574800" y="3155950"/>
          <p14:tracePt t="277226" x="1562100" y="3149600"/>
          <p14:tracePt t="277241" x="1549400" y="3143250"/>
          <p14:tracePt t="277258" x="1530350" y="3124200"/>
          <p14:tracePt t="277274" x="1524000" y="3117850"/>
          <p14:tracePt t="277291" x="1517650" y="3111500"/>
          <p14:tracePt t="277307" x="1517650" y="3105150"/>
          <p14:tracePt t="277324" x="1498600" y="3098800"/>
          <p14:tracePt t="277341" x="1498600" y="3092450"/>
          <p14:tracePt t="277358" x="1498600" y="3086100"/>
          <p14:tracePt t="277506" x="1492250" y="3086100"/>
          <p14:tracePt t="277514" x="1485900" y="3079750"/>
          <p14:tracePt t="277531" x="1479550" y="3073400"/>
          <p14:tracePt t="277548" x="1460500" y="3067050"/>
          <p14:tracePt t="277558" x="1447800" y="3060700"/>
          <p14:tracePt t="277574" x="1428750" y="3028950"/>
          <p14:tracePt t="277578" x="1422400" y="3028950"/>
          <p14:tracePt t="277591" x="1390650" y="3009900"/>
          <p14:tracePt t="277608" x="1295400" y="2921000"/>
          <p14:tracePt t="277624" x="1219200" y="2851150"/>
          <p14:tracePt t="277641" x="1136650" y="2762250"/>
          <p14:tracePt t="277658" x="1047750" y="2635250"/>
          <p14:tracePt t="277674" x="927100" y="2451100"/>
          <p14:tracePt t="277691" x="812800" y="2286000"/>
          <p14:tracePt t="277707" x="736600" y="2120900"/>
          <p14:tracePt t="277725" x="704850" y="2000250"/>
          <p14:tracePt t="277741" x="704850" y="1924050"/>
          <p14:tracePt t="277758" x="704850" y="1866900"/>
          <p14:tracePt t="277774" x="704850" y="1809750"/>
          <p14:tracePt t="277780" x="704850" y="1797050"/>
          <p14:tracePt t="277791" x="704850" y="1771650"/>
          <p14:tracePt t="277809" x="698500" y="1720850"/>
          <p14:tracePt t="277824" x="698500" y="1695450"/>
          <p14:tracePt t="277841" x="685800" y="1670050"/>
          <p14:tracePt t="277858" x="685800" y="1663700"/>
          <p14:tracePt t="277882" x="679450" y="1663700"/>
          <p14:tracePt t="277946" x="679450" y="1657350"/>
          <p14:tracePt t="277965" x="679450" y="1651000"/>
          <p14:tracePt t="277971" x="679450" y="1644650"/>
          <p14:tracePt t="277983" x="679450" y="1631950"/>
          <p14:tracePt t="277991" x="679450" y="1612900"/>
          <p14:tracePt t="278008" x="679450" y="1549400"/>
          <p14:tracePt t="278025" x="660400" y="1473200"/>
          <p14:tracePt t="278041" x="615950" y="1384300"/>
          <p14:tracePt t="278058" x="558800" y="1289050"/>
          <p14:tracePt t="278075" x="514350" y="1193800"/>
          <p14:tracePt t="278091" x="482600" y="1104900"/>
          <p14:tracePt t="278108" x="469900" y="1022350"/>
          <p14:tracePt t="278125" x="444500" y="901700"/>
          <p14:tracePt t="278141" x="425450" y="825500"/>
          <p14:tracePt t="278158" x="412750" y="774700"/>
          <p14:tracePt t="278175" x="393700" y="730250"/>
          <p14:tracePt t="278192" x="387350" y="711200"/>
          <p14:tracePt t="278196" x="381000" y="704850"/>
          <p14:tracePt t="278209" x="374650" y="692150"/>
          <p14:tracePt t="278307" x="361950" y="685800"/>
          <p14:tracePt t="278314" x="355600" y="679450"/>
          <p14:tracePt t="278325" x="355600" y="673100"/>
          <p14:tracePt t="278342" x="317500" y="654050"/>
          <p14:tracePt t="278358" x="273050" y="622300"/>
          <p14:tracePt t="278375" x="247650" y="603250"/>
          <p14:tracePt t="278391" x="139700" y="527050"/>
          <p14:tracePt t="278408" x="76200" y="495300"/>
          <p14:tracePt t="278411" x="50800" y="482600"/>
          <p14:tracePt t="278425" x="25400" y="469900"/>
          <p14:tracePt t="278491" x="25400" y="463550"/>
          <p14:tracePt t="278643" x="25400" y="457200"/>
          <p14:tracePt t="278689" x="31750" y="450850"/>
          <p14:tracePt t="278707" x="38100" y="444500"/>
          <p14:tracePt t="278721" x="50800" y="438150"/>
          <p14:tracePt t="278745" x="69850" y="431800"/>
          <p14:tracePt t="278753" x="82550" y="431800"/>
          <p14:tracePt t="278761" x="88900" y="425450"/>
          <p14:tracePt t="278770" x="114300" y="412750"/>
          <p14:tracePt t="278781" x="127000" y="412750"/>
          <p14:tracePt t="278798" x="146050" y="406400"/>
          <p14:tracePt t="278814" x="158750" y="400050"/>
          <p14:tracePt t="278831" x="165100" y="400050"/>
          <p14:tracePt t="278848" x="165100" y="393700"/>
          <p14:tracePt t="279042" x="165100" y="387350"/>
          <p14:tracePt t="279084" x="158750" y="381000"/>
          <p14:tracePt t="279290" x="152400" y="381000"/>
          <p14:tracePt t="279442" x="139700" y="381000"/>
          <p14:tracePt t="279449" x="133350" y="381000"/>
          <p14:tracePt t="279474" x="114300" y="374650"/>
          <p14:tracePt t="279492" x="101600" y="361950"/>
          <p14:tracePt t="279531" x="101600" y="355600"/>
          <p14:tracePt t="279563" x="95250" y="349250"/>
          <p14:tracePt t="279571" x="95250" y="3429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1662112"/>
            <a:ext cx="10963275" cy="3533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8720" y="1917720"/>
              <a:ext cx="10535040" cy="308016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360" y="1908360"/>
                <a:ext cx="10553760" cy="3098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6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00"/>
    </mc:Choice>
    <mc:Fallback>
      <p:transition spd="slow" advTm="158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4" x="133350" y="342900"/>
          <p14:tracePt t="454" x="139700" y="342900"/>
          <p14:tracePt t="459" x="146050" y="349250"/>
          <p14:tracePt t="469" x="152400" y="361950"/>
          <p14:tracePt t="482" x="158750" y="361950"/>
          <p14:tracePt t="499" x="215900" y="431800"/>
          <p14:tracePt t="516" x="247650" y="482600"/>
          <p14:tracePt t="532" x="381000" y="647700"/>
          <p14:tracePt t="549" x="482600" y="793750"/>
          <p14:tracePt t="565" x="590550" y="939800"/>
          <p14:tracePt t="582" x="685800" y="1060450"/>
          <p14:tracePt t="599" x="755650" y="1136650"/>
          <p14:tracePt t="616" x="800100" y="1200150"/>
          <p14:tracePt t="632" x="825500" y="1238250"/>
          <p14:tracePt t="649" x="838200" y="1263650"/>
          <p14:tracePt t="665" x="857250" y="1295400"/>
          <p14:tracePt t="669" x="857250" y="1314450"/>
          <p14:tracePt t="683" x="863600" y="1314450"/>
          <p14:tracePt t="699" x="882650" y="1346200"/>
          <p14:tracePt t="716" x="889000" y="1358900"/>
          <p14:tracePt t="732" x="889000" y="1365250"/>
          <p14:tracePt t="749" x="901700" y="1390650"/>
          <p14:tracePt t="766" x="908050" y="1397000"/>
          <p14:tracePt t="782" x="908050" y="1416050"/>
          <p14:tracePt t="799" x="914400" y="1428750"/>
          <p14:tracePt t="816" x="914400" y="1447800"/>
          <p14:tracePt t="833" x="933450" y="1473200"/>
          <p14:tracePt t="839" x="939800" y="1485900"/>
          <p14:tracePt t="849" x="958850" y="1517650"/>
          <p14:tracePt t="866" x="977900" y="1568450"/>
          <p14:tracePt t="883" x="1041400" y="1663700"/>
          <p14:tracePt t="887" x="1085850" y="1720850"/>
          <p14:tracePt t="901" x="1155700" y="1828800"/>
          <p14:tracePt t="916" x="1244600" y="1917700"/>
          <p14:tracePt t="933" x="1289050" y="1974850"/>
          <p14:tracePt t="949" x="1301750" y="1987550"/>
          <p14:tracePt t="966" x="1320800" y="1993900"/>
          <p14:tracePt t="1534" x="1327150" y="2006600"/>
          <p14:tracePt t="1542" x="1365250" y="2019300"/>
          <p14:tracePt t="1550" x="1384300" y="2032000"/>
          <p14:tracePt t="1563" x="1390650" y="2038350"/>
          <p14:tracePt t="1575" x="1403350" y="2057400"/>
          <p14:tracePt t="1591" x="1435100" y="2101850"/>
          <p14:tracePt t="1608" x="1460500" y="2152650"/>
          <p14:tracePt t="1625" x="1504950" y="2222500"/>
          <p14:tracePt t="1641" x="1568450" y="2343150"/>
          <p14:tracePt t="1646" x="1593850" y="2374900"/>
          <p14:tracePt t="1658" x="1625600" y="2425700"/>
          <p14:tracePt t="1676" x="1689100" y="2501900"/>
          <p14:tracePt t="1692" x="1689100" y="2508250"/>
          <p14:tracePt t="1846" x="1689100" y="2495550"/>
          <p14:tracePt t="1853" x="1651000" y="2482850"/>
          <p14:tracePt t="1863" x="1606550" y="2470150"/>
          <p14:tracePt t="1876" x="1479550" y="2419350"/>
          <p14:tracePt t="1892" x="1428750" y="2413000"/>
          <p14:tracePt t="1909" x="1250950" y="2368550"/>
          <p14:tracePt t="1925" x="1193800" y="2362200"/>
          <p14:tracePt t="1942" x="1149350" y="2362200"/>
          <p14:tracePt t="1959" x="1130300" y="2349500"/>
          <p14:tracePt t="1975" x="1111250" y="2343150"/>
          <p14:tracePt t="1996" x="1104900" y="2343150"/>
          <p14:tracePt t="2020" x="1098550" y="2343150"/>
          <p14:tracePt t="3806" x="1117600" y="2343150"/>
          <p14:tracePt t="3813" x="1130300" y="2343150"/>
          <p14:tracePt t="3825" x="1149350" y="2343150"/>
          <p14:tracePt t="3842" x="1200150" y="2330450"/>
          <p14:tracePt t="3859" x="1270000" y="2317750"/>
          <p14:tracePt t="3875" x="1403350" y="2292350"/>
          <p14:tracePt t="3894" x="1536700" y="2254250"/>
          <p14:tracePt t="3898" x="1600200" y="2235200"/>
          <p14:tracePt t="3909" x="1701800" y="2216150"/>
          <p14:tracePt t="3925" x="1771650" y="2184400"/>
          <p14:tracePt t="3942" x="1828800" y="2178050"/>
          <p14:tracePt t="3959" x="1885950" y="2178050"/>
          <p14:tracePt t="3975" x="1962150" y="2178050"/>
          <p14:tracePt t="3992" x="2070100" y="2178050"/>
          <p14:tracePt t="4008" x="2197100" y="2178050"/>
          <p14:tracePt t="4025" x="2355850" y="2203450"/>
          <p14:tracePt t="4042" x="2527300" y="2222500"/>
          <p14:tracePt t="4058" x="2724150" y="2254250"/>
          <p14:tracePt t="4062" x="2794000" y="2266950"/>
          <p14:tracePt t="4075" x="2863850" y="2279650"/>
          <p14:tracePt t="4092" x="2940050" y="2279650"/>
          <p14:tracePt t="4095" x="2971800" y="2279650"/>
          <p14:tracePt t="4108" x="3003550" y="2279650"/>
          <p14:tracePt t="4125" x="3016250" y="2279650"/>
          <p14:tracePt t="4159" x="3022600" y="2279650"/>
          <p14:tracePt t="4168" x="3028950" y="2279650"/>
          <p14:tracePt t="5662" x="3003550" y="2279650"/>
          <p14:tracePt t="5671" x="2971800" y="2279650"/>
          <p14:tracePt t="5681" x="2927350" y="2266950"/>
          <p14:tracePt t="5694" x="2857500" y="2241550"/>
          <p14:tracePt t="5711" x="2787650" y="2235200"/>
          <p14:tracePt t="5727" x="2711450" y="2228850"/>
          <p14:tracePt t="5744" x="2660650" y="2228850"/>
          <p14:tracePt t="5760" x="2628900" y="2228850"/>
          <p14:tracePt t="5777" x="2609850" y="2228850"/>
          <p14:tracePt t="5794" x="2578100" y="2228850"/>
          <p14:tracePt t="5810" x="2546350" y="2241550"/>
          <p14:tracePt t="5827" x="2501900" y="2254250"/>
          <p14:tracePt t="5844" x="2476500" y="2260600"/>
          <p14:tracePt t="5849" x="2457450" y="2260600"/>
          <p14:tracePt t="5861" x="2432050" y="2260600"/>
          <p14:tracePt t="5879" x="2393950" y="2260600"/>
          <p14:tracePt t="5894" x="2343150" y="2260600"/>
          <p14:tracePt t="5910" x="2317750" y="2260600"/>
          <p14:tracePt t="6519" x="2311400" y="2273300"/>
          <p14:tracePt t="6527" x="2311400" y="2279650"/>
          <p14:tracePt t="6535" x="2311400" y="2298700"/>
          <p14:tracePt t="6544" x="2317750" y="2311400"/>
          <p14:tracePt t="6561" x="2324100" y="2330450"/>
          <p14:tracePt t="6577" x="2336800" y="2355850"/>
          <p14:tracePt t="6594" x="2343150" y="2362200"/>
          <p14:tracePt t="6623" x="2343150" y="2374900"/>
          <p14:tracePt t="6639" x="2343150" y="2387600"/>
          <p14:tracePt t="6655" x="2343150" y="2413000"/>
          <p14:tracePt t="6664" x="2330450" y="2419350"/>
          <p14:tracePt t="6678" x="2298700" y="2444750"/>
          <p14:tracePt t="6694" x="2266950" y="2463800"/>
          <p14:tracePt t="6711" x="2254250" y="2470150"/>
          <p14:tracePt t="6728" x="2241550" y="2476500"/>
          <p14:tracePt t="6744" x="2222500" y="2476500"/>
          <p14:tracePt t="7167" x="2216150" y="2476500"/>
          <p14:tracePt t="7176" x="2203450" y="2476500"/>
          <p14:tracePt t="7183" x="2184400" y="2489200"/>
          <p14:tracePt t="7191" x="2178050" y="2495550"/>
          <p14:tracePt t="7207" x="2127250" y="2520950"/>
          <p14:tracePt t="7224" x="2032000" y="2571750"/>
          <p14:tracePt t="7241" x="1917700" y="2616200"/>
          <p14:tracePt t="7257" x="1797050" y="2660650"/>
          <p14:tracePt t="7274" x="1651000" y="2698750"/>
          <p14:tracePt t="7291" x="1517650" y="2749550"/>
          <p14:tracePt t="7307" x="1384300" y="2781300"/>
          <p14:tracePt t="7324" x="1289050" y="2813050"/>
          <p14:tracePt t="7329" x="1231900" y="2825750"/>
          <p14:tracePt t="7341" x="1206500" y="2838450"/>
          <p14:tracePt t="7358" x="1136650" y="2851150"/>
          <p14:tracePt t="7374" x="1123950" y="2857500"/>
          <p14:tracePt t="7391" x="1111250" y="2857500"/>
          <p14:tracePt t="7423" x="1104900" y="2857500"/>
          <p14:tracePt t="7446" x="1098550" y="2857500"/>
          <p14:tracePt t="7455" x="1085850" y="2857500"/>
          <p14:tracePt t="7462" x="1073150" y="2857500"/>
          <p14:tracePt t="7474" x="1041400" y="2857500"/>
          <p14:tracePt t="7491" x="990600" y="2857500"/>
          <p14:tracePt t="7508" x="952500" y="2857500"/>
          <p14:tracePt t="7524" x="914400" y="2857500"/>
          <p14:tracePt t="7541" x="895350" y="2857500"/>
          <p14:tracePt t="7544" x="889000" y="2857500"/>
          <p14:tracePt t="7599" x="882650" y="2857500"/>
          <p14:tracePt t="7615" x="882650" y="2851150"/>
          <p14:tracePt t="7631" x="889000" y="2844800"/>
          <p14:tracePt t="8175" x="889000" y="2838450"/>
          <p14:tracePt t="8184" x="908050" y="2825750"/>
          <p14:tracePt t="8199" x="920750" y="2825750"/>
          <p14:tracePt t="8207" x="933450" y="2825750"/>
          <p14:tracePt t="8216" x="939800" y="2825750"/>
          <p14:tracePt t="8233" x="958850" y="2819400"/>
          <p14:tracePt t="8249" x="977900" y="2819400"/>
          <p14:tracePt t="8266" x="984250" y="2819400"/>
          <p14:tracePt t="8295" x="990600" y="2819400"/>
          <p14:tracePt t="8327" x="996950" y="2819400"/>
          <p14:tracePt t="8336" x="1009650" y="2819400"/>
          <p14:tracePt t="8343" x="1022350" y="2819400"/>
          <p14:tracePt t="8353" x="1035050" y="2819400"/>
          <p14:tracePt t="8367" x="1060450" y="2819400"/>
          <p14:tracePt t="8382" x="1079500" y="2819400"/>
          <p14:tracePt t="8399" x="1111250" y="2819400"/>
          <p14:tracePt t="8416" x="1130300" y="2819400"/>
          <p14:tracePt t="8433" x="1136650" y="2819400"/>
          <p14:tracePt t="8456" x="1143000" y="2819400"/>
          <p14:tracePt t="8490" x="1155700" y="2819400"/>
          <p14:tracePt t="8521" x="1162050" y="2819400"/>
          <p14:tracePt t="8536" x="1168400" y="2825750"/>
          <p14:tracePt t="8543" x="1174750" y="2825750"/>
          <p14:tracePt t="8560" x="1181100" y="2825750"/>
          <p14:tracePt t="8569" x="1187450" y="2825750"/>
          <p14:tracePt t="8593" x="1193800" y="2832100"/>
          <p14:tracePt t="8617" x="1200150" y="2832100"/>
          <p14:tracePt t="8634" x="1206500" y="2832100"/>
          <p14:tracePt t="8649" x="1212850" y="2832100"/>
          <p14:tracePt t="8657" x="1219200" y="2832100"/>
          <p14:tracePt t="8666" x="1231900" y="2832100"/>
          <p14:tracePt t="8683" x="1250950" y="2832100"/>
          <p14:tracePt t="8699" x="1270000" y="2832100"/>
          <p14:tracePt t="8716" x="1282700" y="2832100"/>
          <p14:tracePt t="8871" x="1276350" y="2832100"/>
          <p14:tracePt t="8879" x="1244600" y="2832100"/>
          <p14:tracePt t="8888" x="1200150" y="2819400"/>
          <p14:tracePt t="8899" x="1143000" y="2819400"/>
          <p14:tracePt t="8916" x="1054100" y="2806700"/>
          <p14:tracePt t="8933" x="958850" y="2806700"/>
          <p14:tracePt t="8950" x="895350" y="2806700"/>
          <p14:tracePt t="8954" x="882650" y="2806700"/>
          <p14:tracePt t="8969" x="863600" y="2806700"/>
          <p14:tracePt t="8983" x="850900" y="2806700"/>
          <p14:tracePt t="9001" x="844550" y="2806700"/>
          <p14:tracePt t="9033" x="838200" y="2806700"/>
          <p14:tracePt t="9073" x="831850" y="2806700"/>
          <p14:tracePt t="9328" x="819150" y="2806700"/>
          <p14:tracePt t="9368" x="812800" y="2806700"/>
          <p14:tracePt t="9400" x="806450" y="2806700"/>
          <p14:tracePt t="9408" x="800100" y="2806700"/>
          <p14:tracePt t="9416" x="800100" y="2813050"/>
          <p14:tracePt t="9496" x="793750" y="2813050"/>
          <p14:tracePt t="9561" x="787400" y="2813050"/>
          <p14:tracePt t="9609" x="781050" y="2813050"/>
          <p14:tracePt t="9618" x="774700" y="2813050"/>
          <p14:tracePt t="9625" x="768350" y="2819400"/>
          <p14:tracePt t="9721" x="768350" y="2825750"/>
          <p14:tracePt t="9777" x="762000" y="2825750"/>
          <p14:tracePt t="9793" x="749300" y="2825750"/>
          <p14:tracePt t="9818" x="742950" y="2825750"/>
          <p14:tracePt t="9833" x="736600" y="2825750"/>
          <p14:tracePt t="9842" x="730250" y="2825750"/>
          <p14:tracePt t="9858" x="723900" y="2825750"/>
          <p14:tracePt t="9920" x="717550" y="2825750"/>
          <p14:tracePt t="9936" x="704850" y="2825750"/>
          <p14:tracePt t="9944" x="692150" y="2825750"/>
          <p14:tracePt t="9952" x="679450" y="2825750"/>
          <p14:tracePt t="9969" x="666750" y="2825750"/>
          <p14:tracePt t="10352" x="679450" y="2825750"/>
          <p14:tracePt t="10361" x="692150" y="2825750"/>
          <p14:tracePt t="10368" x="704850" y="2825750"/>
          <p14:tracePt t="10376" x="723900" y="2825750"/>
          <p14:tracePt t="10392" x="762000" y="2825750"/>
          <p14:tracePt t="10409" x="831850" y="2838450"/>
          <p14:tracePt t="10426" x="889000" y="2844800"/>
          <p14:tracePt t="10443" x="946150" y="2851150"/>
          <p14:tracePt t="10460" x="984250" y="2851150"/>
          <p14:tracePt t="10476" x="1022350" y="2851150"/>
          <p14:tracePt t="10493" x="1060450" y="2851150"/>
          <p14:tracePt t="10509" x="1085850" y="2851150"/>
          <p14:tracePt t="10526" x="1111250" y="2857500"/>
          <p14:tracePt t="10531" x="1123950" y="2857500"/>
          <p14:tracePt t="10542" x="1149350" y="2870200"/>
          <p14:tracePt t="10559" x="1168400" y="2870200"/>
          <p14:tracePt t="10576" x="1174750" y="2876550"/>
          <p14:tracePt t="10593" x="1181100" y="2876550"/>
          <p14:tracePt t="10624" x="1193800" y="2876550"/>
          <p14:tracePt t="10651" x="1200150" y="2876550"/>
          <p14:tracePt t="10657" x="1206500" y="2876550"/>
          <p14:tracePt t="10666" x="1219200" y="2876550"/>
          <p14:tracePt t="10676" x="1225550" y="2876550"/>
          <p14:tracePt t="10693" x="1250950" y="2876550"/>
          <p14:tracePt t="10710" x="1276350" y="2876550"/>
          <p14:tracePt t="10716" x="1289050" y="2882900"/>
          <p14:tracePt t="10726" x="1295400" y="2882900"/>
          <p14:tracePt t="10743" x="1320800" y="2882900"/>
          <p14:tracePt t="10760" x="1333500" y="2882900"/>
          <p14:tracePt t="10776" x="1339850" y="2882900"/>
          <p14:tracePt t="10793" x="1346200" y="2882900"/>
          <p14:tracePt t="10810" x="1358900" y="2889250"/>
          <p14:tracePt t="10826" x="1384300" y="2889250"/>
          <p14:tracePt t="10843" x="1409700" y="2895600"/>
          <p14:tracePt t="10860" x="1454150" y="2895600"/>
          <p14:tracePt t="10876" x="1485900" y="2901950"/>
          <p14:tracePt t="10893" x="1530350" y="2908300"/>
          <p14:tracePt t="10910" x="1543050" y="2908300"/>
          <p14:tracePt t="10914" x="1549400" y="2908300"/>
          <p14:tracePt t="10930" x="1555750" y="2914650"/>
          <p14:tracePt t="11082" x="1562100" y="2914650"/>
          <p14:tracePt t="11106" x="1568450" y="2914650"/>
          <p14:tracePt t="11128" x="1574800" y="2914650"/>
          <p14:tracePt t="11137" x="1587500" y="2914650"/>
          <p14:tracePt t="11146" x="1593850" y="2914650"/>
          <p14:tracePt t="11161" x="1606550" y="2908300"/>
          <p14:tracePt t="11177" x="1631950" y="2908300"/>
          <p14:tracePt t="11193" x="1644650" y="2901950"/>
          <p14:tracePt t="11210" x="1657350" y="2895600"/>
          <p14:tracePt t="11227" x="1670050" y="2895600"/>
          <p14:tracePt t="11243" x="1670050" y="2889250"/>
          <p14:tracePt t="11260" x="1695450" y="2889250"/>
          <p14:tracePt t="11276" x="1701800" y="2876550"/>
          <p14:tracePt t="11293" x="1708150" y="2870200"/>
          <p14:tracePt t="11310" x="1720850" y="2857500"/>
          <p14:tracePt t="11327" x="1727200" y="2851150"/>
          <p14:tracePt t="11343" x="1739900" y="2838450"/>
          <p14:tracePt t="11360" x="1746250" y="2813050"/>
          <p14:tracePt t="11376" x="1746250" y="2800350"/>
          <p14:tracePt t="11393" x="1758950" y="2781300"/>
          <p14:tracePt t="11410" x="1758950" y="2768600"/>
          <p14:tracePt t="11427" x="1765300" y="2755900"/>
          <p14:tracePt t="11443" x="1771650" y="2743200"/>
          <p14:tracePt t="11460" x="1771650" y="2730500"/>
          <p14:tracePt t="11477" x="1778000" y="2711450"/>
          <p14:tracePt t="11494" x="1784350" y="2692400"/>
          <p14:tracePt t="11499" x="1784350" y="2679700"/>
          <p14:tracePt t="11510" x="1790700" y="2679700"/>
          <p14:tracePt t="11527" x="1790700" y="2654300"/>
          <p14:tracePt t="11531" x="1790700" y="2635250"/>
          <p14:tracePt t="11545" x="1790700" y="2609850"/>
          <p14:tracePt t="11560" x="1797050" y="2597150"/>
          <p14:tracePt t="11577" x="1797050" y="2559050"/>
          <p14:tracePt t="11593" x="1797050" y="2533650"/>
          <p14:tracePt t="11610" x="1797050" y="2520950"/>
          <p14:tracePt t="11627" x="1797050" y="2501900"/>
          <p14:tracePt t="11644" x="1797050" y="2489200"/>
          <p14:tracePt t="11660" x="1784350" y="2470150"/>
          <p14:tracePt t="11677" x="1771650" y="2444750"/>
          <p14:tracePt t="11694" x="1758950" y="2419350"/>
          <p14:tracePt t="11700" x="1752600" y="2413000"/>
          <p14:tracePt t="11710" x="1746250" y="2400300"/>
          <p14:tracePt t="11728" x="1720850" y="2374900"/>
          <p14:tracePt t="11731" x="1689100" y="2355850"/>
          <p14:tracePt t="11745" x="1670050" y="2343150"/>
          <p14:tracePt t="11749" x="1651000" y="2330450"/>
          <p14:tracePt t="11761" x="1625600" y="2311400"/>
          <p14:tracePt t="11777" x="1593850" y="2279650"/>
          <p14:tracePt t="11794" x="1574800" y="2254250"/>
          <p14:tracePt t="11810" x="1543050" y="2241550"/>
          <p14:tracePt t="11827" x="1530350" y="2228850"/>
          <p14:tracePt t="11844" x="1498600" y="2209800"/>
          <p14:tracePt t="11860" x="1479550" y="2203450"/>
          <p14:tracePt t="11877" x="1447800" y="2184400"/>
          <p14:tracePt t="11894" x="1422400" y="2178050"/>
          <p14:tracePt t="11911" x="1390650" y="2171700"/>
          <p14:tracePt t="11915" x="1365250" y="2159000"/>
          <p14:tracePt t="11927" x="1346200" y="2146300"/>
          <p14:tracePt t="11945" x="1250950" y="2127250"/>
          <p14:tracePt t="11960" x="1181100" y="2120900"/>
          <p14:tracePt t="11977" x="1111250" y="2114550"/>
          <p14:tracePt t="11994" x="1054100" y="2114550"/>
          <p14:tracePt t="12011" x="996950" y="2114550"/>
          <p14:tracePt t="12028" x="965200" y="2114550"/>
          <p14:tracePt t="12044" x="920750" y="2114550"/>
          <p14:tracePt t="12061" x="889000" y="2114550"/>
          <p14:tracePt t="12077" x="838200" y="2114550"/>
          <p14:tracePt t="12094" x="825500" y="2120900"/>
          <p14:tracePt t="12100" x="819150" y="2120900"/>
          <p14:tracePt t="12111" x="800100" y="2127250"/>
          <p14:tracePt t="12128" x="768350" y="2133600"/>
          <p14:tracePt t="12131" x="755650" y="2146300"/>
          <p14:tracePt t="12144" x="730250" y="2171700"/>
          <p14:tracePt t="12161" x="698500" y="2197100"/>
          <p14:tracePt t="12177" x="679450" y="2228850"/>
          <p14:tracePt t="12194" x="654050" y="2273300"/>
          <p14:tracePt t="12211" x="635000" y="2317750"/>
          <p14:tracePt t="12228" x="622300" y="2349500"/>
          <p14:tracePt t="12244" x="603250" y="2387600"/>
          <p14:tracePt t="12261" x="590550" y="2425700"/>
          <p14:tracePt t="12278" x="590550" y="2457450"/>
          <p14:tracePt t="12285" x="590550" y="2489200"/>
          <p14:tracePt t="12294" x="590550" y="2508250"/>
          <p14:tracePt t="12311" x="590550" y="2546350"/>
          <p14:tracePt t="12315" x="596900" y="2571750"/>
          <p14:tracePt t="12328" x="603250" y="2597150"/>
          <p14:tracePt t="12344" x="615950" y="2641600"/>
          <p14:tracePt t="12346" x="628650" y="2667000"/>
          <p14:tracePt t="12361" x="654050" y="2692400"/>
          <p14:tracePt t="12377" x="673100" y="2717800"/>
          <p14:tracePt t="12394" x="685800" y="2736850"/>
          <p14:tracePt t="12411" x="723900" y="2755900"/>
          <p14:tracePt t="12428" x="749300" y="2774950"/>
          <p14:tracePt t="12445" x="774700" y="2781300"/>
          <p14:tracePt t="12461" x="812800" y="2787650"/>
          <p14:tracePt t="12478" x="844550" y="2787650"/>
          <p14:tracePt t="12495" x="876300" y="2800350"/>
          <p14:tracePt t="12502" x="895350" y="2800350"/>
          <p14:tracePt t="12511" x="908050" y="2800350"/>
          <p14:tracePt t="12529" x="946150" y="2806700"/>
          <p14:tracePt t="12533" x="965200" y="2813050"/>
          <p14:tracePt t="12546" x="1009650" y="2813050"/>
          <p14:tracePt t="12561" x="1054100" y="2819400"/>
          <p14:tracePt t="12577" x="1104900" y="2832100"/>
          <p14:tracePt t="12594" x="1136650" y="2832100"/>
          <p14:tracePt t="12611" x="1181100" y="2832100"/>
          <p14:tracePt t="12628" x="1238250" y="2832100"/>
          <p14:tracePt t="12644" x="1327150" y="2844800"/>
          <p14:tracePt t="12661" x="1435100" y="2870200"/>
          <p14:tracePt t="12678" x="1530350" y="2876550"/>
          <p14:tracePt t="12694" x="1644650" y="2889250"/>
          <p14:tracePt t="12711" x="1733550" y="2908300"/>
          <p14:tracePt t="12739" x="1797050" y="2921000"/>
          <p14:tracePt t="12754" x="1803400" y="2921000"/>
          <p14:tracePt t="13715" x="1809750" y="2921000"/>
          <p14:tracePt t="13731" x="1809750" y="2914650"/>
          <p14:tracePt t="13763" x="1809750" y="2908300"/>
          <p14:tracePt t="13771" x="1809750" y="2895600"/>
          <p14:tracePt t="13787" x="1809750" y="2889250"/>
          <p14:tracePt t="13795" x="1816100" y="2876550"/>
          <p14:tracePt t="13805" x="1816100" y="2870200"/>
          <p14:tracePt t="13821" x="1816100" y="2844800"/>
          <p14:tracePt t="13829" x="1822450" y="2832100"/>
          <p14:tracePt t="13838" x="1822450" y="2813050"/>
          <p14:tracePt t="13855" x="1822450" y="2787650"/>
          <p14:tracePt t="13871" x="1828800" y="2768600"/>
          <p14:tracePt t="13888" x="1828800" y="2749550"/>
          <p14:tracePt t="13904" x="1828800" y="2743200"/>
          <p14:tracePt t="13921" x="1828800" y="2736850"/>
          <p14:tracePt t="14011" x="1828800" y="2730500"/>
          <p14:tracePt t="14811" x="1860550" y="2730500"/>
          <p14:tracePt t="14819" x="1911350" y="2730500"/>
          <p14:tracePt t="14829" x="1974850" y="2730500"/>
          <p14:tracePt t="14839" x="2025650" y="2730500"/>
          <p14:tracePt t="14856" x="2152650" y="2730500"/>
          <p14:tracePt t="14861" x="2209800" y="2724150"/>
          <p14:tracePt t="14872" x="2266950" y="2717800"/>
          <p14:tracePt t="14889" x="2336800" y="2698750"/>
          <p14:tracePt t="14906" x="2349500" y="2698750"/>
          <p14:tracePt t="14923" x="2355850" y="2698750"/>
          <p14:tracePt t="14955" x="2355850" y="2692400"/>
          <p14:tracePt t="15026" x="2368550" y="2698750"/>
          <p14:tracePt t="15035" x="2381250" y="2698750"/>
          <p14:tracePt t="15043" x="2387600" y="2705100"/>
          <p14:tracePt t="15056" x="2413000" y="2711450"/>
          <p14:tracePt t="15072" x="2432050" y="2711450"/>
          <p14:tracePt t="15075" x="2444750" y="2711450"/>
          <p14:tracePt t="15090" x="2470150" y="2711450"/>
          <p14:tracePt t="15106" x="2495550" y="2724150"/>
          <p14:tracePt t="15284" x="2508250" y="2724150"/>
          <p14:tracePt t="15293" x="2514600" y="2730500"/>
          <p14:tracePt t="15316" x="2533650" y="2730500"/>
          <p14:tracePt t="15323" x="2540000" y="2730500"/>
          <p14:tracePt t="15333" x="2559050" y="2730500"/>
          <p14:tracePt t="15347" x="2571750" y="2730500"/>
          <p14:tracePt t="15363" x="2616200" y="2730500"/>
          <p14:tracePt t="15378" x="2654300" y="2730500"/>
          <p14:tracePt t="15395" x="2692400" y="2730500"/>
          <p14:tracePt t="15411" x="2717800" y="2730500"/>
          <p14:tracePt t="15428" x="2755900" y="2724150"/>
          <p14:tracePt t="15445" x="2774950" y="2717800"/>
          <p14:tracePt t="15461" x="2787650" y="2711450"/>
          <p14:tracePt t="15478" x="2806700" y="2705100"/>
          <p14:tracePt t="15499" x="2813050" y="2698750"/>
          <p14:tracePt t="15564" x="2819400" y="2698750"/>
          <p14:tracePt t="15572" x="2838450" y="2698750"/>
          <p14:tracePt t="15581" x="2851150" y="2698750"/>
          <p14:tracePt t="15595" x="2914650" y="2698750"/>
          <p14:tracePt t="15612" x="3022600" y="2717800"/>
          <p14:tracePt t="15628" x="3092450" y="2736850"/>
          <p14:tracePt t="15645" x="3206750" y="2787650"/>
          <p14:tracePt t="15662" x="3282950" y="2832100"/>
          <p14:tracePt t="15669" x="3308350" y="2851150"/>
          <p14:tracePt t="15679" x="3327400" y="2863850"/>
          <p14:tracePt t="15695" x="3346450" y="2882900"/>
          <p14:tracePt t="15732" x="3346450" y="2889250"/>
          <p14:tracePt t="15779" x="3346450" y="2895600"/>
          <p14:tracePt t="15795" x="3340100" y="2895600"/>
          <p14:tracePt t="15804" x="3333750" y="2895600"/>
          <p14:tracePt t="15812" x="3314700" y="2895600"/>
          <p14:tracePt t="15829" x="3289300" y="2908300"/>
          <p14:tracePt t="15845" x="3270250" y="2908300"/>
          <p14:tracePt t="15862" x="3257550" y="2914650"/>
          <p14:tracePt t="16020" x="3244850" y="2914650"/>
          <p14:tracePt t="16052" x="3238500" y="2914650"/>
          <p14:tracePt t="16060" x="3232150" y="2914650"/>
          <p14:tracePt t="16067" x="3219450" y="2914650"/>
          <p14:tracePt t="16079" x="3213100" y="2914650"/>
          <p14:tracePt t="16096" x="3200400" y="2921000"/>
          <p14:tracePt t="16112" x="3194050" y="2921000"/>
          <p14:tracePt t="16129" x="3187700" y="2921000"/>
          <p14:tracePt t="16145" x="3168650" y="2921000"/>
          <p14:tracePt t="16164" x="3162300" y="2921000"/>
          <p14:tracePt t="16179" x="3155950" y="2927350"/>
          <p14:tracePt t="16443" x="3143250" y="2927350"/>
          <p14:tracePt t="16451" x="3124200" y="2927350"/>
          <p14:tracePt t="16459" x="3117850" y="2927350"/>
          <p14:tracePt t="16467" x="3092450" y="2927350"/>
          <p14:tracePt t="16483" x="3060700" y="2927350"/>
          <p14:tracePt t="16500" x="2997200" y="2921000"/>
          <p14:tracePt t="16517" x="2940050" y="2895600"/>
          <p14:tracePt t="16534" x="2921000" y="2895600"/>
          <p14:tracePt t="16550" x="2908300" y="2889250"/>
          <p14:tracePt t="16567" x="2901950" y="2882900"/>
          <p14:tracePt t="16589" x="2895600" y="2876550"/>
          <p14:tracePt t="16600" x="2895600" y="2870200"/>
          <p14:tracePt t="16617" x="2882900" y="2857500"/>
          <p14:tracePt t="16622" x="2882900" y="2851150"/>
          <p14:tracePt t="16636" x="2876550" y="2851150"/>
          <p14:tracePt t="16638" x="2863850" y="2838450"/>
          <p14:tracePt t="16652" x="2851150" y="2819400"/>
          <p14:tracePt t="16667" x="2832100" y="2813050"/>
          <p14:tracePt t="16684" x="2825750" y="2806700"/>
          <p14:tracePt t="16700" x="2819400" y="2794000"/>
          <p14:tracePt t="16717" x="2806700" y="2781300"/>
          <p14:tracePt t="16734" x="2800350" y="2768600"/>
          <p14:tracePt t="16750" x="2794000" y="2762250"/>
          <p14:tracePt t="16767" x="2794000" y="2755900"/>
          <p14:tracePt t="16784" x="2787650" y="2749550"/>
          <p14:tracePt t="16800" x="2787650" y="2730500"/>
          <p14:tracePt t="16817" x="2787650" y="2711450"/>
          <p14:tracePt t="16834" x="2781300" y="2686050"/>
          <p14:tracePt t="16837" x="2781300" y="2673350"/>
          <p14:tracePt t="16853" x="2781300" y="2660650"/>
          <p14:tracePt t="16867" x="2774950" y="2654300"/>
          <p14:tracePt t="16884" x="2774950" y="2641600"/>
          <p14:tracePt t="16901" x="2762250" y="2622550"/>
          <p14:tracePt t="16923" x="2762250" y="2609850"/>
          <p14:tracePt t="16934" x="2762250" y="2597150"/>
          <p14:tracePt t="16951" x="2762250" y="2578100"/>
          <p14:tracePt t="16967" x="2762250" y="2559050"/>
          <p14:tracePt t="16984" x="2768600" y="2533650"/>
          <p14:tracePt t="17001" x="2794000" y="2501900"/>
          <p14:tracePt t="17017" x="2825750" y="2457450"/>
          <p14:tracePt t="17021" x="2838450" y="2432050"/>
          <p14:tracePt t="17035" x="2882900" y="2374900"/>
          <p14:tracePt t="17051" x="2914650" y="2330450"/>
          <p14:tracePt t="17067" x="2952750" y="2292350"/>
          <p14:tracePt t="17084" x="2984500" y="2266950"/>
          <p14:tracePt t="17101" x="3022600" y="2241550"/>
          <p14:tracePt t="17117" x="3054350" y="2216150"/>
          <p14:tracePt t="17134" x="3092450" y="2197100"/>
          <p14:tracePt t="17151" x="3149600" y="2165350"/>
          <p14:tracePt t="17167" x="3175000" y="2146300"/>
          <p14:tracePt t="17184" x="3232150" y="2114550"/>
          <p14:tracePt t="17201" x="3308350" y="2089150"/>
          <p14:tracePt t="17217" x="3352800" y="2070100"/>
          <p14:tracePt t="17221" x="3371850" y="2057400"/>
          <p14:tracePt t="17236" x="3429000" y="2051050"/>
          <p14:tracePt t="17251" x="3498850" y="2044700"/>
          <p14:tracePt t="17268" x="3562350" y="2044700"/>
          <p14:tracePt t="17284" x="3638550" y="2044700"/>
          <p14:tracePt t="17301" x="3727450" y="2032000"/>
          <p14:tracePt t="17317" x="3790950" y="2032000"/>
          <p14:tracePt t="17334" x="3854450" y="2032000"/>
          <p14:tracePt t="17351" x="3943350" y="2032000"/>
          <p14:tracePt t="17368" x="4064000" y="2063750"/>
          <p14:tracePt t="17375" x="4127500" y="2070100"/>
          <p14:tracePt t="17384" x="4191000" y="2076450"/>
          <p14:tracePt t="17401" x="4311650" y="2095500"/>
          <p14:tracePt t="17405" x="4375150" y="2101850"/>
          <p14:tracePt t="17417" x="4445000" y="2108200"/>
          <p14:tracePt t="17434" x="4565650" y="2133600"/>
          <p14:tracePt t="17451" x="4622800" y="2146300"/>
          <p14:tracePt t="17468" x="4667250" y="2165350"/>
          <p14:tracePt t="17485" x="4718050" y="2184400"/>
          <p14:tracePt t="17501" x="4762500" y="2203450"/>
          <p14:tracePt t="17518" x="4806950" y="2228850"/>
          <p14:tracePt t="17534" x="4851400" y="2241550"/>
          <p14:tracePt t="17551" x="4902200" y="2273300"/>
          <p14:tracePt t="17568" x="4959350" y="2311400"/>
          <p14:tracePt t="17585" x="5022850" y="2349500"/>
          <p14:tracePt t="17592" x="5048250" y="2381250"/>
          <p14:tracePt t="17601" x="5060950" y="2381250"/>
          <p14:tracePt t="17621" x="5105400" y="2413000"/>
          <p14:tracePt t="17637" x="5118100" y="2425700"/>
          <p14:tracePt t="17661" x="5118100" y="2432050"/>
          <p14:tracePt t="17670" x="5118100" y="2444750"/>
          <p14:tracePt t="17685" x="5124450" y="2451100"/>
          <p14:tracePt t="17701" x="5124450" y="2482850"/>
          <p14:tracePt t="17718" x="5124450" y="2501900"/>
          <p14:tracePt t="17743" x="5124450" y="2565400"/>
          <p14:tracePt t="17751" x="5124450" y="2590800"/>
          <p14:tracePt t="17768" x="5124450" y="2628900"/>
          <p14:tracePt t="17785" x="5124450" y="2667000"/>
          <p14:tracePt t="17801" x="5111750" y="2692400"/>
          <p14:tracePt t="17805" x="5111750" y="2705100"/>
          <p14:tracePt t="17820" x="5105400" y="2717800"/>
          <p14:tracePt t="17836" x="5092700" y="2736850"/>
          <p14:tracePt t="17851" x="5086350" y="2749550"/>
          <p14:tracePt t="17868" x="5073650" y="2762250"/>
          <p14:tracePt t="17885" x="5060950" y="2768600"/>
          <p14:tracePt t="17902" x="5048250" y="2774950"/>
          <p14:tracePt t="17918" x="5029200" y="2781300"/>
          <p14:tracePt t="17935" x="4991100" y="2781300"/>
          <p14:tracePt t="17952" x="4946650" y="2787650"/>
          <p14:tracePt t="17968" x="4845050" y="2794000"/>
          <p14:tracePt t="17985" x="4737100" y="2819400"/>
          <p14:tracePt t="17991" x="4679950" y="2825750"/>
          <p14:tracePt t="18001" x="4616450" y="2832100"/>
          <p14:tracePt t="18019" x="4514850" y="2857500"/>
          <p14:tracePt t="18022" x="4464050" y="2863850"/>
          <p14:tracePt t="18037" x="4394200" y="2882900"/>
          <p14:tracePt t="18052" x="4330700" y="2895600"/>
          <p14:tracePt t="18068" x="4292600" y="2901950"/>
          <p14:tracePt t="18085" x="4260850" y="2921000"/>
          <p14:tracePt t="18102" x="4241800" y="2921000"/>
          <p14:tracePt t="18118" x="4210050" y="2927350"/>
          <p14:tracePt t="18135" x="4178300" y="2933700"/>
          <p14:tracePt t="18152" x="4121150" y="2933700"/>
          <p14:tracePt t="18169" x="4044950" y="2933700"/>
          <p14:tracePt t="18174" x="4013200" y="2933700"/>
          <p14:tracePt t="18185" x="3962400" y="2933700"/>
          <p14:tracePt t="18202" x="3873500" y="2933700"/>
          <p14:tracePt t="18206" x="3829050" y="2933700"/>
          <p14:tracePt t="18219" x="3784600" y="2933700"/>
          <p14:tracePt t="18235" x="3632200" y="2908300"/>
          <p14:tracePt t="18252" x="3524250" y="2889250"/>
          <p14:tracePt t="18268" x="3390900" y="2876550"/>
          <p14:tracePt t="18285" x="3295650" y="2857500"/>
          <p14:tracePt t="18302" x="3206750" y="2851150"/>
          <p14:tracePt t="18319" x="3149600" y="2851150"/>
          <p14:tracePt t="18335" x="3124200" y="2851150"/>
          <p14:tracePt t="18352" x="3117850" y="2851150"/>
          <p14:tracePt t="18404" x="3111500" y="2851150"/>
          <p14:tracePt t="18412" x="3105150" y="2851150"/>
          <p14:tracePt t="18421" x="3092450" y="2838450"/>
          <p14:tracePt t="18436" x="3067050" y="2838450"/>
          <p14:tracePt t="18452" x="3028950" y="2832100"/>
          <p14:tracePt t="18468" x="2990850" y="2825750"/>
          <p14:tracePt t="18485" x="2965450" y="2825750"/>
          <p14:tracePt t="18502" x="2952750" y="2825750"/>
          <p14:tracePt t="18518" x="2933700" y="2825750"/>
          <p14:tracePt t="18709" x="2921000" y="2825750"/>
          <p14:tracePt t="18718" x="2901950" y="2825750"/>
          <p14:tracePt t="18726" x="2895600" y="2813050"/>
          <p14:tracePt t="18736" x="2870200" y="2806700"/>
          <p14:tracePt t="18752" x="2800350" y="2774950"/>
          <p14:tracePt t="18769" x="2692400" y="2736850"/>
          <p14:tracePt t="18775" x="2647950" y="2724150"/>
          <p14:tracePt t="18786" x="2609850" y="2698750"/>
          <p14:tracePt t="18802" x="2565400" y="2679700"/>
          <p14:tracePt t="18819" x="2533650" y="2660650"/>
          <p14:tracePt t="18835" x="2520950" y="2654300"/>
          <p14:tracePt t="18860" x="2514600" y="2647950"/>
          <p14:tracePt t="18884" x="2514600" y="2641600"/>
          <p14:tracePt t="18900" x="2514600" y="2635250"/>
          <p14:tracePt t="18909" x="2514600" y="2622550"/>
          <p14:tracePt t="18926" x="2514600" y="2609850"/>
          <p14:tracePt t="18936" x="2514600" y="2603500"/>
          <p14:tracePt t="18952" x="2514600" y="2584450"/>
          <p14:tracePt t="18969" x="2514600" y="2559050"/>
          <p14:tracePt t="18986" x="2527300" y="2508250"/>
          <p14:tracePt t="19003" x="2552700" y="2470150"/>
          <p14:tracePt t="19008" x="2559050" y="2457450"/>
          <p14:tracePt t="19022" x="2590800" y="2419350"/>
          <p14:tracePt t="19036" x="2622550" y="2400300"/>
          <p14:tracePt t="19052" x="2641600" y="2387600"/>
          <p14:tracePt t="19069" x="2679700" y="2362200"/>
          <p14:tracePt t="19086" x="2717800" y="2349500"/>
          <p14:tracePt t="19102" x="2755900" y="2330450"/>
          <p14:tracePt t="19119" x="2806700" y="2311400"/>
          <p14:tracePt t="19136" x="2838450" y="2298700"/>
          <p14:tracePt t="19153" x="2882900" y="2279650"/>
          <p14:tracePt t="19160" x="2901950" y="2279650"/>
          <p14:tracePt t="19169" x="2914650" y="2273300"/>
          <p14:tracePt t="19186" x="2959100" y="2260600"/>
          <p14:tracePt t="19192" x="2978150" y="2254250"/>
          <p14:tracePt t="19204" x="2997200" y="2241550"/>
          <p14:tracePt t="19222" x="3048000" y="2228850"/>
          <p14:tracePt t="19236" x="3060700" y="2228850"/>
          <p14:tracePt t="19252" x="3117850" y="2222500"/>
          <p14:tracePt t="19269" x="3162300" y="2222500"/>
          <p14:tracePt t="19286" x="3213100" y="2222500"/>
          <p14:tracePt t="19302" x="3276600" y="2222500"/>
          <p14:tracePt t="19319" x="3365500" y="2222500"/>
          <p14:tracePt t="19336" x="3460750" y="2222500"/>
          <p14:tracePt t="19353" x="3568700" y="2222500"/>
          <p14:tracePt t="19369" x="3676650" y="2222500"/>
          <p14:tracePt t="19386" x="3759200" y="2222500"/>
          <p14:tracePt t="19391" x="3816350" y="2222500"/>
          <p14:tracePt t="19402" x="3860800" y="2241550"/>
          <p14:tracePt t="19419" x="3937000" y="2247900"/>
          <p14:tracePt t="19422" x="3981450" y="2254250"/>
          <p14:tracePt t="19436" x="4083050" y="2279650"/>
          <p14:tracePt t="19453" x="4171950" y="2298700"/>
          <p14:tracePt t="19469" x="4273550" y="2330450"/>
          <p14:tracePt t="19486" x="4387850" y="2362200"/>
          <p14:tracePt t="19503" x="4495800" y="2393950"/>
          <p14:tracePt t="19520" x="4584700" y="2419350"/>
          <p14:tracePt t="19536" x="4667250" y="2451100"/>
          <p14:tracePt t="19553" x="4730750" y="2470150"/>
          <p14:tracePt t="19569" x="4819650" y="2489200"/>
          <p14:tracePt t="19586" x="4921250" y="2520950"/>
          <p14:tracePt t="19603" x="5010150" y="2552700"/>
          <p14:tracePt t="19608" x="5048250" y="2565400"/>
          <p14:tracePt t="19620" x="5111750" y="2590800"/>
          <p14:tracePt t="19636" x="5149850" y="2597150"/>
          <p14:tracePt t="19653" x="5168900" y="2616200"/>
          <p14:tracePt t="19670" x="5181600" y="2622550"/>
          <p14:tracePt t="19686" x="5194300" y="2635250"/>
          <p14:tracePt t="19703" x="5194300" y="2641600"/>
          <p14:tracePt t="19719" x="5213350" y="2667000"/>
          <p14:tracePt t="19736" x="5219700" y="2679700"/>
          <p14:tracePt t="19753" x="5226050" y="2692400"/>
          <p14:tracePt t="19770" x="5226050" y="2717800"/>
          <p14:tracePt t="19775" x="5226050" y="2730500"/>
          <p14:tracePt t="19786" x="5226050" y="2736850"/>
          <p14:tracePt t="19803" x="5226050" y="2762250"/>
          <p14:tracePt t="19806" x="5226050" y="2768600"/>
          <p14:tracePt t="19820" x="5226050" y="2787650"/>
          <p14:tracePt t="19844" x="5226050" y="2800350"/>
          <p14:tracePt t="19853" x="5213350" y="2806700"/>
          <p14:tracePt t="19870" x="5200650" y="2813050"/>
          <p14:tracePt t="19886" x="5168900" y="2819400"/>
          <p14:tracePt t="19903" x="5137150" y="2819400"/>
          <p14:tracePt t="19920" x="5105400" y="2819400"/>
          <p14:tracePt t="19937" x="5067300" y="2819400"/>
          <p14:tracePt t="19953" x="5016500" y="2819400"/>
          <p14:tracePt t="19970" x="4933950" y="2819400"/>
          <p14:tracePt t="19975" x="4889500" y="2819400"/>
          <p14:tracePt t="19987" x="4845050" y="2819400"/>
          <p14:tracePt t="20004" x="4768850" y="2819400"/>
          <p14:tracePt t="20006" x="4705350" y="2819400"/>
          <p14:tracePt t="20020" x="4616450" y="2819400"/>
          <p14:tracePt t="20036" x="4489450" y="2819400"/>
          <p14:tracePt t="20053" x="4324350" y="2806700"/>
          <p14:tracePt t="20070" x="4108450" y="2781300"/>
          <p14:tracePt t="20086" x="3930650" y="2755900"/>
          <p14:tracePt t="20103" x="3790950" y="2743200"/>
          <p14:tracePt t="20120" x="3702050" y="2724150"/>
          <p14:tracePt t="20136" x="3638550" y="2717800"/>
          <p14:tracePt t="20153" x="3606800" y="2717800"/>
          <p14:tracePt t="20170" x="3587750" y="2717800"/>
          <p14:tracePt t="20187" x="3562350" y="2717800"/>
          <p14:tracePt t="20191" x="3549650" y="2717800"/>
          <p14:tracePt t="20204" x="3530600" y="2717800"/>
          <p14:tracePt t="20220" x="3429000" y="2730500"/>
          <p14:tracePt t="20237" x="3321050" y="2743200"/>
          <p14:tracePt t="20253" x="3206750" y="2743200"/>
          <p14:tracePt t="20270" x="3067050" y="2743200"/>
          <p14:tracePt t="20287" x="2952750" y="2743200"/>
          <p14:tracePt t="20303" x="2876550" y="2743200"/>
          <p14:tracePt t="20320" x="2851150" y="2743200"/>
          <p14:tracePt t="20638" x="2832100" y="2755900"/>
          <p14:tracePt t="20646" x="2825750" y="2755900"/>
          <p14:tracePt t="20655" x="2806700" y="2762250"/>
          <p14:tracePt t="20663" x="2800350" y="2768600"/>
          <p14:tracePt t="20680" x="2749550" y="2787650"/>
          <p14:tracePt t="20696" x="2711450" y="2800350"/>
          <p14:tracePt t="20713" x="2686050" y="2819400"/>
          <p14:tracePt t="20730" x="2654300" y="2825750"/>
          <p14:tracePt t="20823" x="2647950" y="2825750"/>
          <p14:tracePt t="20838" x="2635250" y="2825750"/>
          <p14:tracePt t="21038" x="2628900" y="2832100"/>
          <p14:tracePt t="21071" x="2622550" y="2838450"/>
          <p14:tracePt t="21077" x="2616200" y="2844800"/>
          <p14:tracePt t="21101" x="2603500" y="2844800"/>
          <p14:tracePt t="21125" x="2584450" y="2851150"/>
          <p14:tracePt t="21136" x="2578100" y="2857500"/>
          <p14:tracePt t="21142" x="2571750" y="2863850"/>
          <p14:tracePt t="21152" x="2565400" y="2863850"/>
          <p14:tracePt t="21163" x="2559050" y="2870200"/>
          <p14:tracePt t="21398" x="2546350" y="2876550"/>
          <p14:tracePt t="21422" x="2533650" y="2876550"/>
          <p14:tracePt t="21446" x="2527300" y="2889250"/>
          <p14:tracePt t="21503" x="2508250" y="2889250"/>
          <p14:tracePt t="21511" x="2501900" y="2889250"/>
          <p14:tracePt t="21522" x="2489200" y="2889250"/>
          <p14:tracePt t="21539" x="2470150" y="2889250"/>
          <p14:tracePt t="21543" x="2457450" y="2895600"/>
          <p14:tracePt t="21556" x="2444750" y="2895600"/>
          <p14:tracePt t="21573" x="2425700" y="2895600"/>
          <p14:tracePt t="21576" x="2419350" y="2895600"/>
          <p14:tracePt t="21592" x="2406650" y="2895600"/>
          <p14:tracePt t="21775" x="2393950" y="2895600"/>
          <p14:tracePt t="21791" x="2381250" y="2895600"/>
          <p14:tracePt t="21798" x="2374900" y="2895600"/>
          <p14:tracePt t="21806" x="2355850" y="2895600"/>
          <p14:tracePt t="21822" x="2311400" y="2882900"/>
          <p14:tracePt t="21839" x="2273300" y="2863850"/>
          <p14:tracePt t="21856" x="2235200" y="2851150"/>
          <p14:tracePt t="21872" x="2197100" y="2832100"/>
          <p14:tracePt t="21889" x="2184400" y="2819400"/>
          <p14:tracePt t="21906" x="2171700" y="2806700"/>
          <p14:tracePt t="21922" x="2159000" y="2800350"/>
          <p14:tracePt t="21928" x="2159000" y="2794000"/>
          <p14:tracePt t="21939" x="2152650" y="2794000"/>
          <p14:tracePt t="21956" x="2146300" y="2781300"/>
          <p14:tracePt t="21972" x="2146300" y="2774950"/>
          <p14:tracePt t="21990" x="2139950" y="2774950"/>
          <p14:tracePt t="22005" x="2139950" y="2762250"/>
          <p14:tracePt t="22029" x="2139950" y="2755900"/>
          <p14:tracePt t="22039" x="2139950" y="2743200"/>
          <p14:tracePt t="22056" x="2139950" y="2736850"/>
          <p14:tracePt t="22073" x="2139950" y="2717800"/>
          <p14:tracePt t="22089" x="2139950" y="2692400"/>
          <p14:tracePt t="22106" x="2139950" y="2660650"/>
          <p14:tracePt t="22122" x="2139950" y="2635250"/>
          <p14:tracePt t="22139" x="2152650" y="2597150"/>
          <p14:tracePt t="22156" x="2165350" y="2546350"/>
          <p14:tracePt t="22163" x="2190750" y="2514600"/>
          <p14:tracePt t="22174" x="2197100" y="2476500"/>
          <p14:tracePt t="22177" x="2228850" y="2432050"/>
          <p14:tracePt t="22191" x="2254250" y="2355850"/>
          <p14:tracePt t="22206" x="2273300" y="2305050"/>
          <p14:tracePt t="22222" x="2292350" y="2279650"/>
          <p14:tracePt t="22239" x="2317750" y="2247900"/>
          <p14:tracePt t="22256" x="2324100" y="2241550"/>
          <p14:tracePt t="22272" x="2349500" y="2216150"/>
          <p14:tracePt t="22289" x="2355850" y="2209800"/>
          <p14:tracePt t="22306" x="2362200" y="2209800"/>
          <p14:tracePt t="22322" x="2368550" y="2209800"/>
          <p14:tracePt t="22339" x="2387600" y="2209800"/>
          <p14:tracePt t="22356" x="2419350" y="2209800"/>
          <p14:tracePt t="22373" x="2438400" y="2209800"/>
          <p14:tracePt t="22375" x="2444750" y="2209800"/>
          <p14:tracePt t="22389" x="2463800" y="2216150"/>
          <p14:tracePt t="22406" x="2470150" y="2216150"/>
          <p14:tracePt t="22422" x="2489200" y="2228850"/>
          <p14:tracePt t="22439" x="2495550" y="2247900"/>
          <p14:tracePt t="22456" x="2501900" y="2273300"/>
          <p14:tracePt t="22473" x="2508250" y="2298700"/>
          <p14:tracePt t="22489" x="2508250" y="2330450"/>
          <p14:tracePt t="22506" x="2527300" y="2374900"/>
          <p14:tracePt t="22523" x="2540000" y="2419350"/>
          <p14:tracePt t="22540" x="2552700" y="2457450"/>
          <p14:tracePt t="22545" x="2559050" y="2482850"/>
          <p14:tracePt t="22556" x="2559050" y="2508250"/>
          <p14:tracePt t="22573" x="2565400" y="2565400"/>
          <p14:tracePt t="22589" x="2565400" y="2597150"/>
          <p14:tracePt t="22606" x="2565400" y="2622550"/>
          <p14:tracePt t="22623" x="2565400" y="2641600"/>
          <p14:tracePt t="22639" x="2565400" y="2647950"/>
          <p14:tracePt t="22656" x="2559050" y="2660650"/>
          <p14:tracePt t="22673" x="2559050" y="2667000"/>
          <p14:tracePt t="22690" x="2552700" y="2673350"/>
          <p14:tracePt t="22706" x="2546350" y="2673350"/>
          <p14:tracePt t="22723" x="2546350" y="2692400"/>
          <p14:tracePt t="22756" x="2533650" y="2698750"/>
          <p14:tracePt t="22757" x="2527300" y="2705100"/>
          <p14:tracePt t="22784" x="2527300" y="2711450"/>
          <p14:tracePt t="22807" x="2527300" y="2717800"/>
          <p14:tracePt t="22815" x="2520950" y="2724150"/>
          <p14:tracePt t="22823" x="2514600" y="2730500"/>
          <p14:tracePt t="22864" x="2514600" y="2736850"/>
          <p14:tracePt t="24376" x="2514600" y="2743200"/>
          <p14:tracePt t="24390" x="2520950" y="2743200"/>
          <p14:tracePt t="24398" x="2527300" y="2749550"/>
          <p14:tracePt t="24407" x="2546350" y="2762250"/>
          <p14:tracePt t="24416" x="2552700" y="2768600"/>
          <p14:tracePt t="24433" x="2565400" y="2774950"/>
          <p14:tracePt t="24449" x="2578100" y="2774950"/>
          <p14:tracePt t="24608" x="2578100" y="2781300"/>
          <p14:tracePt t="25207" x="2578100" y="2794000"/>
          <p14:tracePt t="25232" x="2578100" y="2800350"/>
          <p14:tracePt t="25240" x="2578100" y="2806700"/>
          <p14:tracePt t="25527" x="2578100" y="2819400"/>
          <p14:tracePt t="25536" x="2603500" y="2838450"/>
          <p14:tracePt t="25543" x="2705100" y="2857500"/>
          <p14:tracePt t="25551" x="2844800" y="2908300"/>
          <p14:tracePt t="25568" x="3340100" y="3041650"/>
          <p14:tracePt t="25584" x="3803650" y="3143250"/>
          <p14:tracePt t="25601" x="4025900" y="3155950"/>
          <p14:tracePt t="25618" x="4121150" y="3155950"/>
          <p14:tracePt t="25634" x="4152900" y="3149600"/>
          <p14:tracePt t="25664" x="4152900" y="3136900"/>
          <p14:tracePt t="25674" x="4146550" y="3124200"/>
          <p14:tracePt t="25685" x="4133850" y="3117850"/>
          <p14:tracePt t="25701" x="4114800" y="3092450"/>
          <p14:tracePt t="25705" x="4108450" y="3079750"/>
          <p14:tracePt t="25718" x="4102100" y="3079750"/>
          <p14:tracePt t="25735" x="4095750" y="3067050"/>
          <p14:tracePt t="25953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787" y="1881187"/>
            <a:ext cx="9496425" cy="3095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5280" y="2800440"/>
              <a:ext cx="6318360" cy="226080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5920" y="2791080"/>
                <a:ext cx="6337080" cy="2279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58"/>
    </mc:Choice>
    <mc:Fallback>
      <p:transition spd="slow" advTm="91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285875"/>
            <a:ext cx="10877550" cy="4286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잉크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0720" y="1123920"/>
              <a:ext cx="10280880" cy="4445280"/>
            </p14:xfrm>
          </p:contentPart>
        </mc:Choice>
        <mc:Fallback>
          <p:pic>
            <p:nvPicPr>
              <p:cNvPr id="8" name="잉크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360" y="1114560"/>
                <a:ext cx="10299600" cy="4464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9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69"/>
    </mc:Choice>
    <mc:Fallback>
      <p:transition spd="slow" advTm="145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1300162"/>
            <a:ext cx="11306175" cy="4257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4600" y="635040"/>
              <a:ext cx="10801440" cy="48391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240" y="625680"/>
                <a:ext cx="10820160" cy="4857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3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259"/>
    </mc:Choice>
    <mc:Fallback>
      <p:transition spd="slow" advTm="222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242887"/>
            <a:ext cx="10944225" cy="6372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1160" y="5403960"/>
              <a:ext cx="6515280" cy="13212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800" y="5394600"/>
                <a:ext cx="6534000" cy="1339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6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76"/>
    </mc:Choice>
    <mc:Fallback>
      <p:transition spd="slow" advTm="18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2" x="203200" y="342900"/>
          <p14:tracePt t="477" x="247650" y="400050"/>
          <p14:tracePt t="484" x="279400" y="438150"/>
          <p14:tracePt t="500" x="304800" y="482600"/>
          <p14:tracePt t="517" x="336550" y="520700"/>
          <p14:tracePt t="534" x="349250" y="539750"/>
          <p14:tracePt t="550" x="349250" y="552450"/>
          <p14:tracePt t="567" x="361950" y="577850"/>
          <p14:tracePt t="584" x="374650" y="609600"/>
          <p14:tracePt t="600" x="387350" y="641350"/>
          <p14:tracePt t="617" x="400050" y="660400"/>
          <p14:tracePt t="748" x="406400" y="666750"/>
          <p14:tracePt t="759" x="406400" y="673100"/>
          <p14:tracePt t="766" x="412750" y="692150"/>
          <p14:tracePt t="774" x="412750" y="698500"/>
          <p14:tracePt t="784" x="425450" y="717550"/>
          <p14:tracePt t="800" x="463550" y="793750"/>
          <p14:tracePt t="817" x="501650" y="850900"/>
          <p14:tracePt t="834" x="520700" y="869950"/>
          <p14:tracePt t="850" x="527050" y="882650"/>
          <p14:tracePt t="25153" x="514350" y="889000"/>
          <p14:tracePt t="25161" x="438150" y="889000"/>
          <p14:tracePt t="25169" x="387350" y="889000"/>
          <p14:tracePt t="25180" x="311150" y="889000"/>
          <p14:tracePt t="25197" x="234950" y="889000"/>
          <p14:tracePt t="25215" x="196850" y="889000"/>
          <p14:tracePt t="25231" x="152400" y="889000"/>
          <p14:tracePt t="25247" x="107950" y="882650"/>
          <p14:tracePt t="25264" x="82550" y="876300"/>
          <p14:tracePt t="25280" x="69850" y="869950"/>
          <p14:tracePt t="25297" x="44450" y="844550"/>
          <p14:tracePt t="25314" x="38100" y="838200"/>
          <p14:tracePt t="25330" x="25400" y="825500"/>
          <p14:tracePt t="25347" x="12700" y="812800"/>
          <p14:tracePt t="25363" x="0" y="812800"/>
          <p14:tracePt t="25397" x="0" y="838200"/>
          <p14:tracePt t="25414" x="0" y="920750"/>
          <p14:tracePt t="25431" x="19050" y="1016000"/>
          <p14:tracePt t="25447" x="44450" y="1066800"/>
          <p14:tracePt t="25464" x="114300" y="1136650"/>
          <p14:tracePt t="25481" x="254000" y="1231900"/>
          <p14:tracePt t="25497" x="463550" y="1365250"/>
          <p14:tracePt t="25514" x="774700" y="1536700"/>
          <p14:tracePt t="25531" x="1003300" y="1670050"/>
          <p14:tracePt t="25547" x="1149350" y="1752600"/>
          <p14:tracePt t="25564" x="1187450" y="1778000"/>
          <p14:tracePt t="25581" x="1206500" y="1790700"/>
          <p14:tracePt t="25587" x="1219200" y="1803400"/>
          <p14:tracePt t="25597" x="1225550" y="1822450"/>
          <p14:tracePt t="25615" x="1257300" y="1917700"/>
          <p14:tracePt t="25630" x="1276350" y="2057400"/>
          <p14:tracePt t="25647" x="1314450" y="2133600"/>
          <p14:tracePt t="25664" x="1352550" y="2178050"/>
          <p14:tracePt t="25681" x="1371600" y="2203450"/>
          <p14:tracePt t="25697" x="1377950" y="2209800"/>
          <p14:tracePt t="25824" x="1377950" y="2216150"/>
          <p14:tracePt t="25834" x="1377950" y="2228850"/>
          <p14:tracePt t="25839" x="1377950" y="2266950"/>
          <p14:tracePt t="25849" x="1377950" y="2343150"/>
          <p14:tracePt t="25864" x="1409700" y="2482850"/>
          <p14:tracePt t="25881" x="1479550" y="2616200"/>
          <p14:tracePt t="25898" x="1517650" y="2711450"/>
          <p14:tracePt t="25914" x="1524000" y="2736850"/>
          <p14:tracePt t="25931" x="1530350" y="2743200"/>
          <p14:tracePt t="26298" x="1517650" y="2743200"/>
          <p14:tracePt t="26425" x="1517650" y="2736850"/>
          <p14:tracePt t="26433" x="1517650" y="2730500"/>
          <p14:tracePt t="26443" x="1524000" y="2724150"/>
          <p14:tracePt t="26456" x="1587500" y="2698750"/>
          <p14:tracePt t="26472" x="1720850" y="2660650"/>
          <p14:tracePt t="26488" x="1873250" y="2616200"/>
          <p14:tracePt t="26505" x="2044700" y="2571750"/>
          <p14:tracePt t="26522" x="2209800" y="2540000"/>
          <p14:tracePt t="26538" x="2419350" y="2540000"/>
          <p14:tracePt t="26555" x="2711450" y="2552700"/>
          <p14:tracePt t="26572" x="3035300" y="2641600"/>
          <p14:tracePt t="26588" x="3302000" y="2692400"/>
          <p14:tracePt t="26598" x="3448050" y="2724150"/>
          <p14:tracePt t="26605" x="3556000" y="2749550"/>
          <p14:tracePt t="26622" x="3778250" y="2819400"/>
          <p14:tracePt t="26639" x="3956050" y="2844800"/>
          <p14:tracePt t="26655" x="4267200" y="2876550"/>
          <p14:tracePt t="26672" x="4457700" y="2876550"/>
          <p14:tracePt t="26688" x="4622800" y="2876550"/>
          <p14:tracePt t="26705" x="4800600" y="2876550"/>
          <p14:tracePt t="26722" x="5022850" y="2889250"/>
          <p14:tracePt t="26738" x="5327650" y="2895600"/>
          <p14:tracePt t="26755" x="5632450" y="2895600"/>
          <p14:tracePt t="26772" x="5886450" y="2946400"/>
          <p14:tracePt t="26788" x="6102350" y="2978150"/>
          <p14:tracePt t="26805" x="6242050" y="3003550"/>
          <p14:tracePt t="26822" x="6292850" y="3016250"/>
          <p14:tracePt t="26838" x="6299200" y="3022600"/>
          <p14:tracePt t="26858" x="6261100" y="3022600"/>
          <p14:tracePt t="26872" x="6083300" y="3022600"/>
          <p14:tracePt t="26889" x="5880100" y="3022600"/>
          <p14:tracePt t="27195" x="5873750" y="3022600"/>
          <p14:tracePt t="27201" x="5854700" y="3022600"/>
          <p14:tracePt t="27211" x="5822950" y="3016250"/>
          <p14:tracePt t="27228" x="5778500" y="3009900"/>
          <p14:tracePt t="27245" x="5670550" y="2946400"/>
          <p14:tracePt t="27261" x="5568950" y="2901950"/>
          <p14:tracePt t="27278" x="5505450" y="2876550"/>
          <p14:tracePt t="27295" x="5461000" y="2851150"/>
          <p14:tracePt t="27311" x="5429250" y="2844800"/>
          <p14:tracePt t="27328" x="5391150" y="2832100"/>
          <p14:tracePt t="27345" x="5359400" y="2825750"/>
          <p14:tracePt t="27361" x="5334000" y="2819400"/>
          <p14:tracePt t="27378" x="5289550" y="2800350"/>
          <p14:tracePt t="27395" x="5245100" y="2787650"/>
          <p14:tracePt t="27411" x="5175250" y="2768600"/>
          <p14:tracePt t="27428" x="5105400" y="2749550"/>
          <p14:tracePt t="27444" x="5041900" y="2724150"/>
          <p14:tracePt t="27461" x="5010150" y="2717800"/>
          <p14:tracePt t="27478" x="4972050" y="2705100"/>
          <p14:tracePt t="27498" x="4953000" y="2705100"/>
          <p14:tracePt t="27511" x="4933950" y="2705100"/>
          <p14:tracePt t="27528" x="4921250" y="2705100"/>
          <p14:tracePt t="28235" x="4933950" y="2705100"/>
          <p14:tracePt t="28242" x="4997450" y="2705100"/>
          <p14:tracePt t="28249" x="5073650" y="2705100"/>
          <p14:tracePt t="28257" x="5143500" y="2705100"/>
          <p14:tracePt t="28274" x="5334000" y="2705100"/>
          <p14:tracePt t="28291" x="5556250" y="2705100"/>
          <p14:tracePt t="28308" x="5861050" y="2705100"/>
          <p14:tracePt t="28324" x="6165850" y="2705100"/>
          <p14:tracePt t="28341" x="6426200" y="2705100"/>
          <p14:tracePt t="28358" x="6642100" y="2711450"/>
          <p14:tracePt t="28375" x="6788150" y="2711450"/>
          <p14:tracePt t="28391" x="6915150" y="2711450"/>
          <p14:tracePt t="28408" x="7054850" y="2711450"/>
          <p14:tracePt t="28424" x="7099300" y="2711450"/>
          <p14:tracePt t="28441" x="7112000" y="2711450"/>
          <p14:tracePt t="28458" x="7162800" y="2705100"/>
          <p14:tracePt t="28475" x="7194550" y="2692400"/>
          <p14:tracePt t="28491" x="7200900" y="2686050"/>
          <p14:tracePt t="28508" x="7207250" y="2679700"/>
          <p14:tracePt t="28525" x="7213600" y="2667000"/>
          <p14:tracePt t="28541" x="7219950" y="2667000"/>
          <p14:tracePt t="28558" x="7219950" y="2654300"/>
          <p14:tracePt t="28575" x="7226300" y="2654300"/>
          <p14:tracePt t="28591" x="7232650" y="2647950"/>
          <p14:tracePt t="28642" x="7245350" y="2647950"/>
          <p14:tracePt t="28649" x="7264400" y="2647950"/>
          <p14:tracePt t="28658" x="7296150" y="2647950"/>
          <p14:tracePt t="28675" x="7435850" y="2647950"/>
          <p14:tracePt t="28692" x="7689850" y="2647950"/>
          <p14:tracePt t="28708" x="8032750" y="2692400"/>
          <p14:tracePt t="28725" x="8312150" y="2724150"/>
          <p14:tracePt t="28742" x="8515350" y="2736850"/>
          <p14:tracePt t="28758" x="8629650" y="2736850"/>
          <p14:tracePt t="28775" x="8680450" y="2736850"/>
          <p14:tracePt t="29058" x="8674100" y="2736850"/>
          <p14:tracePt t="29066" x="8642350" y="2736850"/>
          <p14:tracePt t="29074" x="8623300" y="2736850"/>
          <p14:tracePt t="29082" x="8591550" y="2736850"/>
          <p14:tracePt t="29099" x="8528050" y="2736850"/>
          <p14:tracePt t="29115" x="8470900" y="2736850"/>
          <p14:tracePt t="29132" x="8426450" y="2736850"/>
          <p14:tracePt t="29149" x="8413750" y="2736850"/>
          <p14:tracePt t="29203" x="8407400" y="2743200"/>
          <p14:tracePt t="29387" x="8413750" y="2743200"/>
          <p14:tracePt t="29394" x="8426450" y="2743200"/>
          <p14:tracePt t="29401" x="8458200" y="2743200"/>
          <p14:tracePt t="29411" x="8483600" y="2743200"/>
          <p14:tracePt t="29428" x="8521700" y="2724150"/>
          <p14:tracePt t="29445" x="8572500" y="2717800"/>
          <p14:tracePt t="29462" x="8623300" y="2717800"/>
          <p14:tracePt t="29478" x="8629650" y="2711450"/>
          <p14:tracePt t="29495" x="8636000" y="2711450"/>
          <p14:tracePt t="29810" x="8642350" y="2711450"/>
          <p14:tracePt t="29818" x="8642350" y="2705100"/>
          <p14:tracePt t="29825" x="8642350" y="2698750"/>
          <p14:tracePt t="29843" x="8648700" y="2698750"/>
          <p14:tracePt t="30115" x="8655050" y="2686050"/>
          <p14:tracePt t="30122" x="8655050" y="2679700"/>
          <p14:tracePt t="30132" x="8661400" y="2673350"/>
          <p14:tracePt t="30149" x="8686800" y="2641600"/>
          <p14:tracePt t="30166" x="8712200" y="2609850"/>
          <p14:tracePt t="30182" x="8724900" y="2590800"/>
          <p14:tracePt t="30199" x="8737600" y="2584450"/>
          <p14:tracePt t="30216" x="8743950" y="2578100"/>
          <p14:tracePt t="34598" x="8712200" y="2578100"/>
          <p14:tracePt t="34606" x="8648700" y="2597150"/>
          <p14:tracePt t="34613" x="8591550" y="2616200"/>
          <p14:tracePt t="34624" x="8534400" y="2654300"/>
          <p14:tracePt t="34640" x="8362950" y="2743200"/>
          <p14:tracePt t="34657" x="8178800" y="2844800"/>
          <p14:tracePt t="34675" x="7975600" y="2940050"/>
          <p14:tracePt t="34690" x="7670800" y="3105150"/>
          <p14:tracePt t="34707" x="7397750" y="3232150"/>
          <p14:tracePt t="34724" x="6946900" y="3429000"/>
          <p14:tracePt t="34740" x="6502400" y="3613150"/>
          <p14:tracePt t="34757" x="6216650" y="3740150"/>
          <p14:tracePt t="34774" x="6038850" y="3829050"/>
          <p14:tracePt t="34791" x="5937250" y="3905250"/>
          <p14:tracePt t="34807" x="5842000" y="3968750"/>
          <p14:tracePt t="34824" x="5797550" y="4000500"/>
          <p14:tracePt t="34840" x="5778500" y="4051300"/>
          <p14:tracePt t="34857" x="5778500" y="4089400"/>
          <p14:tracePt t="34874" x="5778500" y="4121150"/>
          <p14:tracePt t="34891" x="5778500" y="4146550"/>
          <p14:tracePt t="34907" x="5778500" y="4159250"/>
          <p14:tracePt t="34924" x="5746750" y="4178300"/>
          <p14:tracePt t="34941" x="5683250" y="4197350"/>
          <p14:tracePt t="34957" x="5562600" y="4241800"/>
          <p14:tracePt t="34974" x="5416550" y="4298950"/>
          <p14:tracePt t="34990" x="5251450" y="4381500"/>
          <p14:tracePt t="35007" x="5137150" y="4438650"/>
          <p14:tracePt t="35024" x="5041900" y="4489450"/>
          <p14:tracePt t="35041" x="4959350" y="4521200"/>
          <p14:tracePt t="35057" x="4883150" y="4527550"/>
          <p14:tracePt t="35075" x="4794250" y="4527550"/>
          <p14:tracePt t="35091" x="4730750" y="4527550"/>
          <p14:tracePt t="35107" x="4635500" y="4514850"/>
          <p14:tracePt t="35124" x="4610100" y="4508500"/>
          <p14:tracePt t="35141" x="4597400" y="4502150"/>
          <p14:tracePt t="35157" x="4591050" y="4495800"/>
          <p14:tracePt t="35174" x="4584700" y="4489450"/>
          <p14:tracePt t="35191" x="4584700" y="4464050"/>
          <p14:tracePt t="35208" x="4578350" y="4451350"/>
          <p14:tracePt t="35224" x="4572000" y="4438650"/>
          <p14:tracePt t="35241" x="4559300" y="4425950"/>
          <p14:tracePt t="35258" x="4552950" y="4419600"/>
          <p14:tracePt t="35274" x="4540250" y="4413250"/>
          <p14:tracePt t="35292" x="4514850" y="4400550"/>
          <p14:tracePt t="35307" x="4489450" y="4394200"/>
          <p14:tracePt t="35324" x="4470400" y="4394200"/>
          <p14:tracePt t="35341" x="4464050" y="4394200"/>
          <p14:tracePt t="35357" x="4457700" y="4394200"/>
          <p14:tracePt t="35374" x="4451350" y="4394200"/>
          <p14:tracePt t="35606" x="4445000" y="4394200"/>
          <p14:tracePt t="35614" x="4438650" y="4394200"/>
          <p14:tracePt t="35621" x="4419600" y="4387850"/>
          <p14:tracePt t="35630" x="4394200" y="4387850"/>
          <p14:tracePt t="35647" x="4330700" y="4375150"/>
          <p14:tracePt t="35664" x="4241800" y="4356100"/>
          <p14:tracePt t="35680" x="4171950" y="4349750"/>
          <p14:tracePt t="35688" x="4127500" y="4349750"/>
          <p14:tracePt t="35697" x="4102100" y="4337050"/>
          <p14:tracePt t="35714" x="4044950" y="4324350"/>
          <p14:tracePt t="35730" x="4025900" y="4311650"/>
          <p14:tracePt t="35747" x="3987800" y="4292600"/>
          <p14:tracePt t="35763" x="3968750" y="4279900"/>
          <p14:tracePt t="35780" x="3956050" y="4267200"/>
          <p14:tracePt t="35797" x="3943350" y="4241800"/>
          <p14:tracePt t="35814" x="3930650" y="4222750"/>
          <p14:tracePt t="35830" x="3911600" y="4191000"/>
          <p14:tracePt t="35847" x="3892550" y="4165600"/>
          <p14:tracePt t="35863" x="3873500" y="4121150"/>
          <p14:tracePt t="35880" x="3854450" y="4083050"/>
          <p14:tracePt t="35897" x="3848100" y="4064000"/>
          <p14:tracePt t="35913" x="3841750" y="4038600"/>
          <p14:tracePt t="35931" x="3829050" y="4013200"/>
          <p14:tracePt t="35948" x="3822700" y="3981450"/>
          <p14:tracePt t="35963" x="3822700" y="3975100"/>
          <p14:tracePt t="35980" x="3822700" y="3949700"/>
          <p14:tracePt t="35997" x="3822700" y="3924300"/>
          <p14:tracePt t="36013" x="3829050" y="3886200"/>
          <p14:tracePt t="36030" x="3854450" y="3835400"/>
          <p14:tracePt t="36047" x="3867150" y="3790950"/>
          <p14:tracePt t="36064" x="3886200" y="3752850"/>
          <p14:tracePt t="36080" x="3911600" y="3708400"/>
          <p14:tracePt t="36097" x="3930650" y="3683000"/>
          <p14:tracePt t="36114" x="3975100" y="3638550"/>
          <p14:tracePt t="36131" x="4013200" y="3600450"/>
          <p14:tracePt t="36149" x="4095750" y="3530600"/>
          <p14:tracePt t="36164" x="4127500" y="3511550"/>
          <p14:tracePt t="36181" x="4235450" y="3441700"/>
          <p14:tracePt t="36197" x="4330700" y="3397250"/>
          <p14:tracePt t="36214" x="4425950" y="3359150"/>
          <p14:tracePt t="36231" x="4533900" y="3327400"/>
          <p14:tracePt t="36247" x="4673600" y="3308350"/>
          <p14:tracePt t="36264" x="4813300" y="3308350"/>
          <p14:tracePt t="36281" x="4908550" y="3308350"/>
          <p14:tracePt t="36297" x="4997450" y="3321050"/>
          <p14:tracePt t="36314" x="5099050" y="3359150"/>
          <p14:tracePt t="36331" x="5200650" y="3409950"/>
          <p14:tracePt t="36348" x="5353050" y="3486150"/>
          <p14:tracePt t="36364" x="5429250" y="3530600"/>
          <p14:tracePt t="36381" x="5473700" y="3568700"/>
          <p14:tracePt t="36397" x="5505450" y="3613150"/>
          <p14:tracePt t="36414" x="5530850" y="3663950"/>
          <p14:tracePt t="36431" x="5530850" y="3727450"/>
          <p14:tracePt t="36447" x="5530850" y="3790950"/>
          <p14:tracePt t="36464" x="5505450" y="3860800"/>
          <p14:tracePt t="36481" x="5486400" y="3917950"/>
          <p14:tracePt t="36497" x="5422900" y="3987800"/>
          <p14:tracePt t="36514" x="5384800" y="4038600"/>
          <p14:tracePt t="36531" x="5334000" y="4089400"/>
          <p14:tracePt t="36548" x="5251450" y="4133850"/>
          <p14:tracePt t="36564" x="5219700" y="4159250"/>
          <p14:tracePt t="36581" x="5207000" y="4165600"/>
          <p14:tracePt t="36598" x="5194300" y="4171950"/>
          <p14:tracePt t="36615" x="5181600" y="4184650"/>
          <p14:tracePt t="36631" x="5149850" y="4197350"/>
          <p14:tracePt t="36647" x="5111750" y="4210050"/>
          <p14:tracePt t="36664" x="5073650" y="4216400"/>
          <p14:tracePt t="36681" x="5029200" y="4216400"/>
          <p14:tracePt t="36691" x="5003800" y="4216400"/>
          <p14:tracePt t="36697" x="4991100" y="4216400"/>
          <p14:tracePt t="36714" x="4933950" y="4216400"/>
          <p14:tracePt t="36731" x="4857750" y="4216400"/>
          <p14:tracePt t="36747" x="4705350" y="4216400"/>
          <p14:tracePt t="36764" x="4648200" y="4216400"/>
          <p14:tracePt t="36781" x="4616450" y="4216400"/>
          <p14:tracePt t="36798" x="4597400" y="4216400"/>
          <p14:tracePt t="36894" x="4591050" y="4216400"/>
          <p14:tracePt t="36934" x="4584700" y="4216400"/>
          <p14:tracePt t="36957" x="4578350" y="4216400"/>
          <p14:tracePt t="36965" x="4572000" y="4216400"/>
          <p14:tracePt t="36989" x="4565650" y="4216400"/>
          <p14:tracePt t="36999" x="4559300" y="4216400"/>
          <p14:tracePt t="37013" x="4552950" y="4216400"/>
          <p14:tracePt t="37021" x="4546600" y="4216400"/>
          <p14:tracePt t="37053" x="4533900" y="4216400"/>
          <p14:tracePt t="38680" x="4527550" y="4216400"/>
          <p14:tracePt t="38688" x="4521200" y="4216400"/>
          <p14:tracePt t="38697" x="4508500" y="4216400"/>
          <p14:tracePt t="38714" x="4495800" y="4216400"/>
          <p14:tracePt t="38731" x="4489450" y="4216400"/>
          <p14:tracePt t="38748" x="4476750" y="4216400"/>
          <p14:tracePt t="38766" x="4451350" y="4210050"/>
          <p14:tracePt t="38781" x="4425950" y="4210050"/>
          <p14:tracePt t="38798" x="4400550" y="4210050"/>
          <p14:tracePt t="38814" x="4368800" y="4210050"/>
          <p14:tracePt t="38831" x="4337050" y="4210050"/>
          <p14:tracePt t="38847" x="4318000" y="4210050"/>
          <p14:tracePt t="38864" x="4286250" y="4210050"/>
          <p14:tracePt t="38881" x="4235450" y="4210050"/>
          <p14:tracePt t="38898" x="4197350" y="4203700"/>
          <p14:tracePt t="38914" x="4165600" y="4197350"/>
          <p14:tracePt t="38931" x="4152900" y="4197350"/>
          <p14:tracePt t="39062" x="4146550" y="4191000"/>
          <p14:tracePt t="39070" x="4140200" y="4184650"/>
          <p14:tracePt t="39077" x="4127500" y="4178300"/>
          <p14:tracePt t="39086" x="4127500" y="4171950"/>
          <p14:tracePt t="39098" x="4102100" y="4159250"/>
          <p14:tracePt t="39114" x="4070350" y="4127500"/>
          <p14:tracePt t="39131" x="4044950" y="4095750"/>
          <p14:tracePt t="39149" x="4013200" y="4070350"/>
          <p14:tracePt t="39167" x="4000500" y="4051300"/>
          <p14:tracePt t="39181" x="4000500" y="4032250"/>
          <p14:tracePt t="39198" x="4000500" y="3994150"/>
          <p14:tracePt t="39215" x="4000500" y="3943350"/>
          <p14:tracePt t="39231" x="4000500" y="3892550"/>
          <p14:tracePt t="39248" x="4025900" y="3829050"/>
          <p14:tracePt t="39265" x="4070350" y="3765550"/>
          <p14:tracePt t="39281" x="4108450" y="3721100"/>
          <p14:tracePt t="39298" x="4165600" y="3676650"/>
          <p14:tracePt t="39315" x="4203700" y="3651250"/>
          <p14:tracePt t="39332" x="4254500" y="3613150"/>
          <p14:tracePt t="39351" x="4305300" y="3587750"/>
          <p14:tracePt t="39366" x="4381500" y="3556000"/>
          <p14:tracePt t="39381" x="4445000" y="3536950"/>
          <p14:tracePt t="39398" x="4533900" y="3517900"/>
          <p14:tracePt t="39415" x="4616450" y="3517900"/>
          <p14:tracePt t="39432" x="4737100" y="3517900"/>
          <p14:tracePt t="39448" x="4813300" y="3517900"/>
          <p14:tracePt t="39465" x="4902200" y="3556000"/>
          <p14:tracePt t="39482" x="4978400" y="3587750"/>
          <p14:tracePt t="39498" x="5054600" y="3644900"/>
          <p14:tracePt t="39515" x="5130800" y="3695700"/>
          <p14:tracePt t="39532" x="5194300" y="3771900"/>
          <p14:tracePt t="39548" x="5219700" y="3816350"/>
          <p14:tracePt t="39565" x="5238750" y="3873500"/>
          <p14:tracePt t="39582" x="5251450" y="3905250"/>
          <p14:tracePt t="39598" x="5251450" y="3924300"/>
          <p14:tracePt t="39615" x="5251450" y="3943350"/>
          <p14:tracePt t="39632" x="5251450" y="3962400"/>
          <p14:tracePt t="39648" x="5245100" y="3968750"/>
          <p14:tracePt t="39665" x="5226050" y="3975100"/>
          <p14:tracePt t="39682" x="5200650" y="3987800"/>
          <p14:tracePt t="39698" x="5175250" y="4000500"/>
          <p14:tracePt t="39707" x="5137150" y="4013200"/>
          <p14:tracePt t="39715" x="5118100" y="4032250"/>
          <p14:tracePt t="39732" x="5067300" y="4064000"/>
          <p14:tracePt t="39749" x="4972050" y="4127500"/>
          <p14:tracePt t="39765" x="4940300" y="4152900"/>
          <p14:tracePt t="39782" x="4914900" y="4171950"/>
          <p14:tracePt t="39798" x="4902200" y="4178300"/>
          <p14:tracePt t="39854" x="4902200" y="4184650"/>
          <p14:tracePt t="39874" x="4895850" y="4184650"/>
          <p14:tracePt t="39888" x="4889500" y="4184650"/>
          <p14:tracePt t="39894" x="4883150" y="4184650"/>
          <p14:tracePt t="39904" x="4876800" y="4191000"/>
          <p14:tracePt t="39915" x="4870450" y="4191000"/>
          <p14:tracePt t="39932" x="4864100" y="4191000"/>
          <p14:tracePt t="39949" x="4851400" y="4197350"/>
          <p14:tracePt t="39965" x="4838700" y="4197350"/>
          <p14:tracePt t="39982" x="4832350" y="4203700"/>
          <p14:tracePt t="40151" x="4826000" y="4203700"/>
          <p14:tracePt t="40158" x="4819650" y="4203700"/>
          <p14:tracePt t="40184" x="4813300" y="4203700"/>
          <p14:tracePt t="40641" x="4806950" y="4203700"/>
          <p14:tracePt t="40671" x="4800600" y="4203700"/>
          <p14:tracePt t="40682" x="4787900" y="4203700"/>
          <p14:tracePt t="40690" x="4775200" y="4203700"/>
          <p14:tracePt t="40698" x="4756150" y="4203700"/>
          <p14:tracePt t="40715" x="4711700" y="4203700"/>
          <p14:tracePt t="40731" x="4673600" y="4203700"/>
          <p14:tracePt t="40748" x="4648200" y="4203700"/>
          <p14:tracePt t="40767" x="4591050" y="4197350"/>
          <p14:tracePt t="40782" x="4438650" y="4165600"/>
          <p14:tracePt t="40798" x="4305300" y="4152900"/>
          <p14:tracePt t="40815" x="4171950" y="4121150"/>
          <p14:tracePt t="40831" x="4019550" y="4083050"/>
          <p14:tracePt t="40848" x="3911600" y="4051300"/>
          <p14:tracePt t="40865" x="3810000" y="4032250"/>
          <p14:tracePt t="40881" x="3708400" y="4006850"/>
          <p14:tracePt t="40898" x="3619500" y="3968750"/>
          <p14:tracePt t="40915" x="3524250" y="3937000"/>
          <p14:tracePt t="40931" x="3473450" y="3917950"/>
          <p14:tracePt t="40948" x="3422650" y="3898900"/>
          <p14:tracePt t="40965" x="3352800" y="3886200"/>
          <p14:tracePt t="40981" x="3282950" y="3873500"/>
          <p14:tracePt t="40998" x="3225800" y="3867150"/>
          <p14:tracePt t="41015" x="3187700" y="3860800"/>
          <p14:tracePt t="41032" x="3155950" y="3854450"/>
          <p14:tracePt t="41048" x="3143250" y="3841750"/>
          <p14:tracePt t="41065" x="3136900" y="3835400"/>
          <p14:tracePt t="41082" x="3130550" y="3835400"/>
          <p14:tracePt t="41273" x="3111500" y="3816350"/>
          <p14:tracePt t="41280" x="3105150" y="3810000"/>
          <p14:tracePt t="41287" x="3098800" y="3810000"/>
          <p14:tracePt t="41304" x="3079750" y="3784600"/>
          <p14:tracePt t="41321" x="3060700" y="3765550"/>
          <p14:tracePt t="41337" x="3048000" y="3740150"/>
          <p14:tracePt t="41354" x="3035300" y="3733800"/>
          <p14:tracePt t="41371" x="3009900" y="3714750"/>
          <p14:tracePt t="41387" x="2997200" y="3708400"/>
          <p14:tracePt t="41404" x="2984500" y="3689350"/>
          <p14:tracePt t="41437" x="2984500" y="3683000"/>
          <p14:tracePt t="41514" x="2984500" y="3670300"/>
          <p14:tracePt t="41521" x="2997200" y="3663950"/>
          <p14:tracePt t="41527" x="3041650" y="3663950"/>
          <p14:tracePt t="41537" x="3073400" y="3663950"/>
          <p14:tracePt t="41554" x="3213100" y="3663950"/>
          <p14:tracePt t="41571" x="3422650" y="3663950"/>
          <p14:tracePt t="41587" x="3651250" y="3663950"/>
          <p14:tracePt t="41604" x="3822700" y="3651250"/>
          <p14:tracePt t="41621" x="3930650" y="3632200"/>
          <p14:tracePt t="41640" x="4000500" y="3606800"/>
          <p14:tracePt t="42264" x="4000500" y="3594100"/>
          <p14:tracePt t="42272" x="4000500" y="3562350"/>
          <p14:tracePt t="42279" x="3968750" y="3549650"/>
          <p14:tracePt t="42289" x="3930650" y="3530600"/>
          <p14:tracePt t="42304" x="3816350" y="3479800"/>
          <p14:tracePt t="42321" x="3663950" y="3435350"/>
          <p14:tracePt t="42337" x="3479800" y="3403600"/>
          <p14:tracePt t="42354" x="3321050" y="3384550"/>
          <p14:tracePt t="42370" x="3213100" y="3359150"/>
          <p14:tracePt t="42388" x="3149600" y="3340100"/>
          <p14:tracePt t="42404" x="3117850" y="3327400"/>
          <p14:tracePt t="42421" x="3111500" y="3327400"/>
          <p14:tracePt t="42437" x="3092450" y="3321050"/>
          <p14:tracePt t="42471" x="3086100" y="3314700"/>
          <p14:tracePt t="42488" x="3060700" y="3302000"/>
          <p14:tracePt t="42504" x="3041650" y="3295650"/>
          <p14:tracePt t="42521" x="3003550" y="3282950"/>
          <p14:tracePt t="42537" x="2940050" y="3263900"/>
          <p14:tracePt t="42554" x="2914650" y="3257550"/>
          <p14:tracePt t="42571" x="2863850" y="3251200"/>
          <p14:tracePt t="42588" x="2844800" y="3251200"/>
          <p14:tracePt t="42604" x="2832100" y="3251200"/>
          <p14:tracePt t="42621" x="2825750" y="3251200"/>
          <p14:tracePt t="42872" x="2819400" y="3251200"/>
          <p14:tracePt t="42881" x="2819400" y="3244850"/>
          <p14:tracePt t="42912" x="2825750" y="3244850"/>
          <p14:tracePt t="42928" x="2832100" y="3238500"/>
          <p14:tracePt t="42951" x="2844800" y="3238500"/>
          <p14:tracePt t="42960" x="2851150" y="3232150"/>
          <p14:tracePt t="42968" x="2857500" y="3232150"/>
          <p14:tracePt t="42977" x="2870200" y="3225800"/>
          <p14:tracePt t="42988" x="2876550" y="3225800"/>
          <p14:tracePt t="43004" x="2984500" y="3225800"/>
          <p14:tracePt t="43021" x="3213100" y="3225800"/>
          <p14:tracePt t="43039" x="3873500" y="3289300"/>
          <p14:tracePt t="43054" x="4578350" y="3378200"/>
          <p14:tracePt t="43071" x="5207000" y="3479800"/>
          <p14:tracePt t="43088" x="5556250" y="3492500"/>
          <p14:tracePt t="43105" x="5715000" y="3492500"/>
          <p14:tracePt t="43121" x="5740400" y="3492500"/>
          <p14:tracePt t="43208" x="5746750" y="3492500"/>
          <p14:tracePt t="43216" x="5759450" y="3492500"/>
          <p14:tracePt t="43226" x="5772150" y="3486150"/>
          <p14:tracePt t="43238" x="5778500" y="3486150"/>
          <p14:tracePt t="43255" x="5822950" y="3473450"/>
          <p14:tracePt t="43271" x="5873750" y="3460750"/>
          <p14:tracePt t="43288" x="5924550" y="3441700"/>
          <p14:tracePt t="43305" x="5969000" y="3422650"/>
          <p14:tracePt t="43321" x="6026150" y="3403600"/>
          <p14:tracePt t="43338" x="6038850" y="3390900"/>
          <p14:tracePt t="43355" x="6051550" y="3390900"/>
          <p14:tracePt t="43371" x="6064250" y="3390900"/>
          <p14:tracePt t="43388" x="6108700" y="3371850"/>
          <p14:tracePt t="43405" x="6165850" y="3352800"/>
          <p14:tracePt t="43421" x="6311900" y="3302000"/>
          <p14:tracePt t="43439" x="6477000" y="3257550"/>
          <p14:tracePt t="43455" x="6642100" y="3206750"/>
          <p14:tracePt t="43471" x="6756400" y="3175000"/>
          <p14:tracePt t="43488" x="6807200" y="3162300"/>
          <p14:tracePt t="43521" x="6832600" y="3155950"/>
          <p14:tracePt t="44193" x="6813550" y="3155950"/>
          <p14:tracePt t="44201" x="6794500" y="3155950"/>
          <p14:tracePt t="44210" x="6743700" y="3155950"/>
          <p14:tracePt t="44217" x="6667500" y="3181350"/>
          <p14:tracePt t="44234" x="6477000" y="3219450"/>
          <p14:tracePt t="44250" x="6153150" y="3219450"/>
          <p14:tracePt t="44267" x="5740400" y="3219450"/>
          <p14:tracePt t="44284" x="5308600" y="3219450"/>
          <p14:tracePt t="44301" x="4965700" y="3251200"/>
          <p14:tracePt t="44317" x="4699000" y="3302000"/>
          <p14:tracePt t="44334" x="4546600" y="3340100"/>
          <p14:tracePt t="44351" x="4451350" y="3378200"/>
          <p14:tracePt t="44367" x="4413250" y="3390900"/>
          <p14:tracePt t="44384" x="4413250" y="3397250"/>
          <p14:tracePt t="44460" x="4406900" y="3397250"/>
          <p14:tracePt t="44868" x="4368800" y="3397250"/>
          <p14:tracePt t="44873" x="4330700" y="3397250"/>
          <p14:tracePt t="44881" x="4267200" y="3397250"/>
          <p14:tracePt t="44898" x="4159250" y="3403600"/>
          <p14:tracePt t="44915" x="4025900" y="3429000"/>
          <p14:tracePt t="44932" x="3886200" y="3448050"/>
          <p14:tracePt t="44948" x="3733800" y="3473450"/>
          <p14:tracePt t="44965" x="3625850" y="3479800"/>
          <p14:tracePt t="44982" x="3594100" y="3486150"/>
          <p14:tracePt t="44998" x="3575050" y="3486150"/>
          <p14:tracePt t="45015" x="3536950" y="3486150"/>
          <p14:tracePt t="45032" x="3498850" y="3486150"/>
          <p14:tracePt t="45048" x="3403600" y="3460750"/>
          <p14:tracePt t="45065" x="3270250" y="3422650"/>
          <p14:tracePt t="45082" x="3098800" y="3378200"/>
          <p14:tracePt t="45098" x="2914650" y="3321050"/>
          <p14:tracePt t="45115" x="2730500" y="3282950"/>
          <p14:tracePt t="45132" x="2559050" y="3257550"/>
          <p14:tracePt t="45149" x="2463800" y="3244850"/>
          <p14:tracePt t="45165" x="2438400" y="3244850"/>
          <p14:tracePt t="45182" x="2432050" y="3244850"/>
          <p14:tracePt t="45215" x="2419350" y="3244850"/>
          <p14:tracePt t="45232" x="2393950" y="3244850"/>
          <p14:tracePt t="45249" x="2362200" y="3244850"/>
          <p14:tracePt t="45266" x="2330450" y="3244850"/>
          <p14:tracePt t="45282" x="2298700" y="3244850"/>
          <p14:tracePt t="45299" x="2241550" y="3244850"/>
          <p14:tracePt t="45316" x="2190750" y="3244850"/>
          <p14:tracePt t="45332" x="2159000" y="3244850"/>
          <p14:tracePt t="45349" x="2133600" y="3244850"/>
          <p14:tracePt t="45366" x="2120900" y="3244850"/>
          <p14:tracePt t="45382" x="2114550" y="3244850"/>
          <p14:tracePt t="45404" x="2108200" y="3244850"/>
          <p14:tracePt t="45476" x="2101850" y="3244850"/>
          <p14:tracePt t="45484" x="2089150" y="3244850"/>
          <p14:tracePt t="45500" x="2076450" y="3244850"/>
          <p14:tracePt t="45508" x="2070100" y="3232150"/>
          <p14:tracePt t="45522" x="2063750" y="3219450"/>
          <p14:tracePt t="45532" x="2063750" y="3213100"/>
          <p14:tracePt t="45549" x="2044700" y="3200400"/>
          <p14:tracePt t="45566" x="2044700" y="3194050"/>
          <p14:tracePt t="45617" x="2044700" y="3181350"/>
          <p14:tracePt t="45649" x="2044700" y="3175000"/>
          <p14:tracePt t="45673" x="2051050" y="3175000"/>
          <p14:tracePt t="45714" x="2057400" y="3168650"/>
          <p14:tracePt t="45770" x="2032000" y="3168650"/>
          <p14:tracePt t="45777" x="2012950" y="3149600"/>
          <p14:tracePt t="45788" x="2006600" y="3149600"/>
          <p14:tracePt t="45800" x="2000250" y="3149600"/>
          <p14:tracePt t="45816" x="1981200" y="3149600"/>
          <p14:tracePt t="45833" x="1974850" y="3149600"/>
          <p14:tracePt t="45881" x="1955800" y="3155950"/>
          <p14:tracePt t="45897" x="1930400" y="3155950"/>
          <p14:tracePt t="45905" x="1917700" y="3155950"/>
          <p14:tracePt t="45916" x="1898650" y="3162300"/>
          <p14:tracePt t="45932" x="1866900" y="3162300"/>
          <p14:tracePt t="45949" x="1835150" y="3162300"/>
          <p14:tracePt t="45966" x="1816100" y="3162300"/>
          <p14:tracePt t="45983" x="1803400" y="3162300"/>
          <p14:tracePt t="46000" x="1790700" y="3162300"/>
          <p14:tracePt t="46016" x="1771650" y="3162300"/>
          <p14:tracePt t="46066" x="1765300" y="3162300"/>
          <p14:tracePt t="46074" x="1752600" y="3162300"/>
          <p14:tracePt t="46089" x="1746250" y="3162300"/>
          <p14:tracePt t="46102" x="1739900" y="3162300"/>
          <p14:tracePt t="46116" x="1720850" y="3168650"/>
          <p14:tracePt t="46132" x="1714500" y="3168650"/>
          <p14:tracePt t="46149" x="1714500" y="3175000"/>
          <p14:tracePt t="46166" x="1708150" y="3187700"/>
          <p14:tracePt t="46183" x="1682750" y="3200400"/>
          <p14:tracePt t="46200" x="1638300" y="3206750"/>
          <p14:tracePt t="46217" x="1543050" y="3232150"/>
          <p14:tracePt t="46233" x="1511300" y="3244850"/>
          <p14:tracePt t="46249" x="1492250" y="3257550"/>
          <p14:tracePt t="46885" x="1511300" y="3263900"/>
          <p14:tracePt t="46893" x="1517650" y="3263900"/>
          <p14:tracePt t="46903" x="1543050" y="3263900"/>
          <p14:tracePt t="46920" x="1612900" y="3289300"/>
          <p14:tracePt t="46937" x="1682750" y="3308350"/>
          <p14:tracePt t="47010" x="1676400" y="3308350"/>
          <p14:tracePt t="47026" x="1670050" y="3308350"/>
          <p14:tracePt t="47066" x="1657350" y="3308350"/>
          <p14:tracePt t="47074" x="1657350" y="3302000"/>
          <p14:tracePt t="47082" x="1657350" y="3295650"/>
          <p14:tracePt t="47098" x="1657350" y="3289300"/>
          <p14:tracePt t="47107" x="1657350" y="3276600"/>
          <p14:tracePt t="47122" x="1651000" y="3232150"/>
          <p14:tracePt t="47137" x="1638300" y="3175000"/>
          <p14:tracePt t="47153" x="1638300" y="3136900"/>
          <p14:tracePt t="47170" x="1625600" y="3105150"/>
          <p14:tracePt t="47186" x="1625600" y="3098800"/>
          <p14:tracePt t="47289" x="1638300" y="3098800"/>
          <p14:tracePt t="47298" x="1670050" y="3105150"/>
          <p14:tracePt t="47309" x="1708150" y="3117850"/>
          <p14:tracePt t="47322" x="1822450" y="3130550"/>
          <p14:tracePt t="47337" x="1974850" y="3143250"/>
          <p14:tracePt t="47353" x="2114550" y="3162300"/>
          <p14:tracePt t="47370" x="2197100" y="3162300"/>
          <p14:tracePt t="47386" x="2228850" y="3162300"/>
          <p14:tracePt t="47605" x="2228850" y="3149600"/>
          <p14:tracePt t="47609" x="2222500" y="3143250"/>
          <p14:tracePt t="47626" x="2209800" y="3124200"/>
          <p14:tracePt t="47636" x="2197100" y="3105150"/>
          <p14:tracePt t="47646" x="2197100" y="3098800"/>
          <p14:tracePt t="47663" x="2184400" y="3054350"/>
          <p14:tracePt t="47679" x="2184400" y="3035300"/>
          <p14:tracePt t="47698" x="2178050" y="3009900"/>
          <p14:tracePt t="47714" x="2165350" y="2990850"/>
          <p14:tracePt t="47746" x="2165350" y="2984500"/>
          <p14:tracePt t="47986" x="2159000" y="2984500"/>
          <p14:tracePt t="47995" x="2152650" y="2984500"/>
          <p14:tracePt t="48002" x="2146300" y="2990850"/>
          <p14:tracePt t="48026" x="2146300" y="2997200"/>
          <p14:tracePt t="48042" x="2146300" y="3003550"/>
          <p14:tracePt t="48050" x="2146300" y="3009900"/>
          <p14:tracePt t="48061" x="2146300" y="3016250"/>
          <p14:tracePt t="48077" x="2146300" y="3035300"/>
          <p14:tracePt t="48093" x="2184400" y="3073400"/>
          <p14:tracePt t="48110" x="2317750" y="3130550"/>
          <p14:tracePt t="48127" x="2489200" y="3213100"/>
          <p14:tracePt t="48144" x="2635250" y="3251200"/>
          <p14:tracePt t="48162" x="2724150" y="3270250"/>
          <p14:tracePt t="48177" x="2774950" y="3289300"/>
          <p14:tracePt t="48193" x="2813050" y="3302000"/>
          <p14:tracePt t="48342" x="2819400" y="3302000"/>
          <p14:tracePt t="48348" x="2825750" y="3302000"/>
          <p14:tracePt t="48361" x="2844800" y="3314700"/>
          <p14:tracePt t="48377" x="2876550" y="3314700"/>
          <p14:tracePt t="48393" x="2997200" y="3327400"/>
          <p14:tracePt t="48410" x="3105150" y="3352800"/>
          <p14:tracePt t="48427" x="3194050" y="3359150"/>
          <p14:tracePt t="48443" x="3219450" y="3359150"/>
          <p14:tracePt t="48731" x="3206750" y="3359150"/>
          <p14:tracePt t="48739" x="3200400" y="3359150"/>
          <p14:tracePt t="48746" x="3181350" y="3359150"/>
          <p14:tracePt t="48756" x="3162300" y="3352800"/>
          <p14:tracePt t="48771" x="3111500" y="3346450"/>
          <p14:tracePt t="48788" x="2984500" y="3321050"/>
          <p14:tracePt t="48805" x="2794000" y="3295650"/>
          <p14:tracePt t="48821" x="2628900" y="3263900"/>
          <p14:tracePt t="48838" x="2508250" y="3251200"/>
          <p14:tracePt t="48855" x="2451100" y="3238500"/>
          <p14:tracePt t="48871" x="2438400" y="3232150"/>
          <p14:tracePt t="49043" x="2425700" y="3232150"/>
          <p14:tracePt t="49053" x="2406650" y="3232150"/>
          <p14:tracePt t="49060" x="2387600" y="3232150"/>
          <p14:tracePt t="49072" x="2368550" y="3232150"/>
          <p14:tracePt t="49088" x="2330450" y="3232150"/>
          <p14:tracePt t="49105" x="2317750" y="3232150"/>
          <p14:tracePt t="49121" x="2311400" y="3232150"/>
          <p14:tracePt t="49139" x="2298700" y="3232150"/>
          <p14:tracePt t="49323" x="2317750" y="3232150"/>
          <p14:tracePt t="49331" x="2349500" y="3232150"/>
          <p14:tracePt t="49339" x="2381250" y="3232150"/>
          <p14:tracePt t="49347" x="2425700" y="3232150"/>
          <p14:tracePt t="49364" x="2533650" y="3232150"/>
          <p14:tracePt t="49380" x="2635250" y="3232150"/>
          <p14:tracePt t="49397" x="2762250" y="3232150"/>
          <p14:tracePt t="49414" x="2870200" y="3225800"/>
          <p14:tracePt t="49430" x="2971800" y="3200400"/>
          <p14:tracePt t="49447" x="3022600" y="3200400"/>
          <p14:tracePt t="49464" x="3054350" y="3200400"/>
          <p14:tracePt t="49482" x="3098800" y="3200400"/>
          <p14:tracePt t="49499" x="3130550" y="3200400"/>
          <p14:tracePt t="49515" x="3143250" y="3200400"/>
          <p14:tracePt t="49605" x="3149600" y="3200400"/>
          <p14:tracePt t="49619" x="3155950" y="3200400"/>
          <p14:tracePt t="49629" x="3162300" y="3200400"/>
          <p14:tracePt t="49645" x="3181350" y="3200400"/>
          <p14:tracePt t="49653" x="3187700" y="3200400"/>
          <p14:tracePt t="49664" x="3206750" y="3206750"/>
          <p14:tracePt t="49681" x="3251200" y="3206750"/>
          <p14:tracePt t="49699" x="3346450" y="3213100"/>
          <p14:tracePt t="49714" x="3378200" y="3213100"/>
          <p14:tracePt t="49730" x="3435350" y="3213100"/>
          <p14:tracePt t="49747" x="3448050" y="3213100"/>
          <p14:tracePt t="50427" x="3454400" y="3213100"/>
          <p14:tracePt t="50434" x="3460750" y="3213100"/>
          <p14:tracePt t="50443" x="3479800" y="3213100"/>
          <p14:tracePt t="50452" x="3486150" y="3213100"/>
          <p14:tracePt t="50467" x="3505200" y="3213100"/>
          <p14:tracePt t="50484" x="3511550" y="3213100"/>
          <p14:tracePt t="50590" x="3517900" y="3213100"/>
          <p14:tracePt t="50631" x="3524250" y="3213100"/>
          <p14:tracePt t="50647" x="3530600" y="3213100"/>
          <p14:tracePt t="50656" x="3536950" y="3213100"/>
          <p14:tracePt t="50670" x="3543300" y="3213100"/>
          <p14:tracePt t="50685" x="3556000" y="3213100"/>
          <p14:tracePt t="50718" x="3562350" y="3213100"/>
          <p14:tracePt t="50735" x="3575050" y="3206750"/>
          <p14:tracePt t="50751" x="3594100" y="3200400"/>
          <p14:tracePt t="50768" x="3625850" y="3194050"/>
          <p14:tracePt t="50774" x="3638550" y="3187700"/>
          <p14:tracePt t="51183" x="3625850" y="3187700"/>
          <p14:tracePt t="51188" x="3613150" y="3187700"/>
          <p14:tracePt t="51197" x="3600450" y="3187700"/>
          <p14:tracePt t="51206" x="3575050" y="3187700"/>
          <p14:tracePt t="51223" x="3479800" y="3187700"/>
          <p14:tracePt t="51240" x="3276600" y="3155950"/>
          <p14:tracePt t="51257" x="2946400" y="3105150"/>
          <p14:tracePt t="51273" x="2571750" y="3092450"/>
          <p14:tracePt t="51280" x="2463800" y="3092450"/>
          <p14:tracePt t="51292" x="2349500" y="3092450"/>
          <p14:tracePt t="51307" x="2311400" y="3092450"/>
          <p14:tracePt t="51495" x="2305050" y="3092450"/>
          <p14:tracePt t="51503" x="2298700" y="3092450"/>
          <p14:tracePt t="51517" x="2292350" y="3092450"/>
          <p14:tracePt t="51556" x="2286000" y="3092450"/>
          <p14:tracePt t="51852" x="2286000" y="3098800"/>
          <p14:tracePt t="51863" x="2286000" y="3105150"/>
          <p14:tracePt t="51879" x="2286000" y="3111500"/>
          <p14:tracePt t="51886" x="2286000" y="3117850"/>
          <p14:tracePt t="51903" x="2286000" y="3136900"/>
          <p14:tracePt t="51920" x="2286000" y="3149600"/>
          <p14:tracePt t="51936" x="2286000" y="3162300"/>
          <p14:tracePt t="51972" x="2279650" y="3168650"/>
          <p14:tracePt t="52094" x="2273300" y="3155950"/>
          <p14:tracePt t="52101" x="2273300" y="3149600"/>
          <p14:tracePt t="52109" x="2260600" y="3143250"/>
          <p14:tracePt t="52120" x="2254250" y="3143250"/>
          <p14:tracePt t="52144" x="2247900" y="3143250"/>
          <p14:tracePt t="52153" x="2235200" y="3143250"/>
          <p14:tracePt t="52171" x="2228850" y="3143250"/>
          <p14:tracePt t="52188" x="2216150" y="3143250"/>
          <p14:tracePt t="52203" x="2184400" y="3149600"/>
          <p14:tracePt t="52220" x="2171700" y="3168650"/>
          <p14:tracePt t="52910" x="2190750" y="3181350"/>
          <p14:tracePt t="52917" x="2247900" y="3200400"/>
          <p14:tracePt t="52927" x="2286000" y="3200400"/>
          <p14:tracePt t="52940" x="2400300" y="3213100"/>
          <p14:tracePt t="52957" x="2482850" y="3219450"/>
          <p14:tracePt t="52973" x="2546350" y="3232150"/>
          <p14:tracePt t="52990" x="2571750" y="3238500"/>
          <p14:tracePt t="53007" x="2578100" y="3238500"/>
          <p14:tracePt t="53023" x="2584450" y="3238500"/>
          <p14:tracePt t="53224" x="2590800" y="3238500"/>
          <p14:tracePt t="53230" x="2597150" y="3238500"/>
          <p14:tracePt t="53238" x="2603500" y="3238500"/>
          <p14:tracePt t="53254" x="2616200" y="3238500"/>
          <p14:tracePt t="53265" x="2628900" y="3238500"/>
          <p14:tracePt t="53282" x="2647950" y="3238500"/>
          <p14:tracePt t="53298" x="2654300" y="3232150"/>
          <p14:tracePt t="53703" x="2667000" y="3225800"/>
          <p14:tracePt t="53708" x="2686050" y="3213100"/>
          <p14:tracePt t="53717" x="2705100" y="3206750"/>
          <p14:tracePt t="53727" x="2724150" y="3200400"/>
          <p14:tracePt t="53744" x="2749550" y="3187700"/>
          <p14:tracePt t="53760" x="2762250" y="3181350"/>
          <p14:tracePt t="54069" x="2762250" y="3175000"/>
          <p14:tracePt t="54761" x="2819400" y="3175000"/>
          <p14:tracePt t="54769" x="2876550" y="3175000"/>
          <p14:tracePt t="54777" x="2908300" y="3175000"/>
          <p14:tracePt t="54785" x="2927350" y="3175000"/>
          <p14:tracePt t="54802" x="2940050" y="3168650"/>
          <p14:tracePt t="54819" x="2965450" y="3162300"/>
          <p14:tracePt t="56014" x="3003550" y="3162300"/>
          <p14:tracePt t="56022" x="3067050" y="3187700"/>
          <p14:tracePt t="56030" x="3111500" y="3194050"/>
          <p14:tracePt t="56038" x="3155950" y="3213100"/>
          <p14:tracePt t="56055" x="3200400" y="3213100"/>
          <p14:tracePt t="56072" x="3206750" y="3213100"/>
          <p14:tracePt t="56465" x="3200400" y="3213100"/>
          <p14:tracePt t="56494" x="3187700" y="3219450"/>
          <p14:tracePt t="56518" x="3181350" y="3219450"/>
          <p14:tracePt t="56528" x="3175000" y="3219450"/>
          <p14:tracePt t="56534" x="3168650" y="3219450"/>
          <p14:tracePt t="56544" x="3155950" y="3225800"/>
          <p14:tracePt t="56557" x="3143250" y="3225800"/>
          <p14:tracePt t="56573" x="3130550" y="3232150"/>
          <p14:tracePt t="56590" x="3098800" y="3238500"/>
          <p14:tracePt t="56607" x="3028950" y="3257550"/>
          <p14:tracePt t="56623" x="2889250" y="3270250"/>
          <p14:tracePt t="56640" x="2743200" y="3270250"/>
          <p14:tracePt t="56656" x="2520950" y="3270250"/>
          <p14:tracePt t="56673" x="2298700" y="3270250"/>
          <p14:tracePt t="56690" x="2152650" y="3270250"/>
          <p14:tracePt t="56707" x="2063750" y="3270250"/>
          <p14:tracePt t="56724" x="2044700" y="3270250"/>
          <p14:tracePt t="56759" x="2038350" y="3257550"/>
          <p14:tracePt t="56773" x="2025650" y="3225800"/>
          <p14:tracePt t="56790" x="2019300" y="3206750"/>
          <p14:tracePt t="56807" x="2012950" y="3187700"/>
          <p14:tracePt t="56823" x="1993900" y="3149600"/>
          <p14:tracePt t="56840" x="1987550" y="3143250"/>
          <p14:tracePt t="56874" x="1987550" y="3124200"/>
          <p14:tracePt t="56890" x="2000250" y="3086100"/>
          <p14:tracePt t="56907" x="2063750" y="3048000"/>
          <p14:tracePt t="56924" x="2139950" y="2997200"/>
          <p14:tracePt t="56942" x="2266950" y="2946400"/>
          <p14:tracePt t="56958" x="2374900" y="2927350"/>
          <p14:tracePt t="56974" x="2540000" y="2914650"/>
          <p14:tracePt t="56990" x="2667000" y="2895600"/>
          <p14:tracePt t="57007" x="2806700" y="2895600"/>
          <p14:tracePt t="57023" x="2882900" y="2895600"/>
          <p14:tracePt t="57040" x="2921000" y="2901950"/>
          <p14:tracePt t="57057" x="2946400" y="2921000"/>
          <p14:tracePt t="57074" x="2971800" y="2952750"/>
          <p14:tracePt t="57090" x="2997200" y="2997200"/>
          <p14:tracePt t="57107" x="3035300" y="3048000"/>
          <p14:tracePt t="57124" x="3048000" y="3092450"/>
          <p14:tracePt t="57141" x="3067050" y="3162300"/>
          <p14:tracePt t="57157" x="3067050" y="3238500"/>
          <p14:tracePt t="57174" x="3054350" y="3282950"/>
          <p14:tracePt t="57191" x="3028950" y="3314700"/>
          <p14:tracePt t="57224" x="3022600" y="3314700"/>
          <p14:tracePt t="57913" x="3028950" y="3314700"/>
          <p14:tracePt t="57919" x="3054350" y="3314700"/>
          <p14:tracePt t="57930" x="3117850" y="3302000"/>
          <p14:tracePt t="57941" x="3238500" y="3295650"/>
          <p14:tracePt t="57958" x="3359150" y="3270250"/>
          <p14:tracePt t="57975" x="3435350" y="3263900"/>
          <p14:tracePt t="57992" x="3492500" y="3257550"/>
          <p14:tracePt t="58008" x="3517900" y="3257550"/>
          <p14:tracePt t="58025" x="3536950" y="3257550"/>
          <p14:tracePt t="58041" x="3543300" y="3257550"/>
          <p14:tracePt t="58058" x="3575050" y="3257550"/>
          <p14:tracePt t="58075" x="3600450" y="3257550"/>
          <p14:tracePt t="58092" x="3632200" y="3257550"/>
          <p14:tracePt t="58110" x="3644900" y="3257550"/>
          <p14:tracePt t="58127" x="3657600" y="3257550"/>
          <p14:tracePt t="58142" x="3670300" y="3257550"/>
          <p14:tracePt t="58158" x="3676650" y="3257550"/>
          <p14:tracePt t="58192" x="3689350" y="3257550"/>
          <p14:tracePt t="58209" x="3727450" y="3257550"/>
          <p14:tracePt t="58225" x="3784600" y="3257550"/>
          <p14:tracePt t="58242" x="3841750" y="3257550"/>
          <p14:tracePt t="58259" x="3917950" y="3257550"/>
          <p14:tracePt t="58275" x="4000500" y="3251200"/>
          <p14:tracePt t="58282" x="4057650" y="3251200"/>
          <p14:tracePt t="58292" x="4083050" y="3251200"/>
          <p14:tracePt t="58309" x="4121150" y="3251200"/>
          <p14:tracePt t="58327" x="4140200" y="3238500"/>
          <p14:tracePt t="58342" x="4146550" y="3238500"/>
          <p14:tracePt t="58383" x="4152900" y="3232150"/>
          <p14:tracePt t="58993" x="4159250" y="3232150"/>
          <p14:tracePt t="59010" x="4178300" y="3225800"/>
          <p14:tracePt t="59018" x="4197350" y="3219450"/>
          <p14:tracePt t="59024" x="4210050" y="3206750"/>
          <p14:tracePt t="59033" x="4222750" y="3206750"/>
          <p14:tracePt t="59050" x="4267200" y="3194050"/>
          <p14:tracePt t="59067" x="4273550" y="3181350"/>
          <p14:tracePt t="59083" x="4279900" y="3181350"/>
          <p14:tracePt t="59495" x="4292600" y="3175000"/>
          <p14:tracePt t="59511" x="4305300" y="3175000"/>
          <p14:tracePt t="59520" x="4311650" y="3175000"/>
          <p14:tracePt t="59527" x="4311650" y="3168650"/>
          <p14:tracePt t="59551" x="4330700" y="3168650"/>
          <p14:tracePt t="59560" x="4337050" y="3168650"/>
          <p14:tracePt t="59571" x="4343400" y="3168650"/>
          <p14:tracePt t="59586" x="4362450" y="3168650"/>
          <p14:tracePt t="59603" x="4368800" y="3168650"/>
          <p14:tracePt t="59619" x="4375150" y="3168650"/>
          <p14:tracePt t="60800" x="4387850" y="3168650"/>
          <p14:tracePt t="60810" x="4425950" y="3168650"/>
          <p14:tracePt t="60819" x="4489450" y="3168650"/>
          <p14:tracePt t="60828" x="4584700" y="3168650"/>
          <p14:tracePt t="60835" x="4718050" y="3168650"/>
          <p14:tracePt t="60852" x="5060950" y="3168650"/>
          <p14:tracePt t="60869" x="5645150" y="3168650"/>
          <p14:tracePt t="60885" x="6292850" y="3168650"/>
          <p14:tracePt t="60903" x="6851650" y="3168650"/>
          <p14:tracePt t="60920" x="7620000" y="3136900"/>
          <p14:tracePt t="60936" x="7943850" y="3105150"/>
          <p14:tracePt t="60952" x="8121650" y="3073400"/>
          <p14:tracePt t="60969" x="8191500" y="3067050"/>
          <p14:tracePt t="60985" x="8197850" y="3054350"/>
          <p14:tracePt t="61073" x="8235950" y="3067050"/>
          <p14:tracePt t="61081" x="8305800" y="3092450"/>
          <p14:tracePt t="61091" x="8401050" y="3130550"/>
          <p14:tracePt t="61103" x="8509000" y="3143250"/>
          <p14:tracePt t="61120" x="8902700" y="3187700"/>
          <p14:tracePt t="61136" x="9182100" y="3187700"/>
          <p14:tracePt t="61152" x="9353550" y="3168650"/>
          <p14:tracePt t="61169" x="9467850" y="3117850"/>
          <p14:tracePt t="61186" x="9480550" y="3098800"/>
          <p14:tracePt t="61202" x="9486900" y="3098800"/>
          <p14:tracePt t="61248" x="9480550" y="3098800"/>
          <p14:tracePt t="61258" x="9480550" y="3105150"/>
          <p14:tracePt t="61269" x="9474200" y="3111500"/>
          <p14:tracePt t="61286" x="9467850" y="3111500"/>
          <p14:tracePt t="61355" x="9455150" y="3124200"/>
          <p14:tracePt t="61360" x="9436100" y="3130550"/>
          <p14:tracePt t="61369" x="9385300" y="3130550"/>
          <p14:tracePt t="61386" x="9290050" y="3143250"/>
          <p14:tracePt t="61402" x="9105900" y="3181350"/>
          <p14:tracePt t="61419" x="8947150" y="3206750"/>
          <p14:tracePt t="61436" x="8826500" y="3213100"/>
          <p14:tracePt t="61453" x="8737600" y="3213100"/>
          <p14:tracePt t="61469" x="8712200" y="3213100"/>
          <p14:tracePt t="61537" x="8705850" y="3213100"/>
          <p14:tracePt t="61544" x="8680450" y="3213100"/>
          <p14:tracePt t="61552" x="8642350" y="3213100"/>
          <p14:tracePt t="61569" x="8521700" y="3213100"/>
          <p14:tracePt t="61586" x="8407400" y="3213100"/>
          <p14:tracePt t="61603" x="8293100" y="3251200"/>
          <p14:tracePt t="61620" x="8235950" y="3263900"/>
          <p14:tracePt t="61636" x="8216900" y="3276600"/>
          <p14:tracePt t="61653" x="8216900" y="3282950"/>
          <p14:tracePt t="61690" x="8197850" y="3282950"/>
          <p14:tracePt t="61697" x="8178800" y="3282950"/>
          <p14:tracePt t="61707" x="8166100" y="3282950"/>
          <p14:tracePt t="61719" x="8108950" y="3282950"/>
          <p14:tracePt t="61736" x="8051800" y="3282950"/>
          <p14:tracePt t="61753" x="8013700" y="3282950"/>
          <p14:tracePt t="61770" x="7994650" y="3282950"/>
          <p14:tracePt t="61963" x="7994650" y="3270250"/>
          <p14:tracePt t="61969" x="8001000" y="3263900"/>
          <p14:tracePt t="61976" x="8020050" y="3257550"/>
          <p14:tracePt t="61988" x="8039100" y="3251200"/>
          <p14:tracePt t="62003" x="8058150" y="3244850"/>
          <p14:tracePt t="62019" x="8070850" y="3244850"/>
          <p14:tracePt t="62036" x="8077200" y="3244850"/>
          <p14:tracePt t="62053" x="8089900" y="3244850"/>
          <p14:tracePt t="62121" x="8089900" y="3238500"/>
          <p14:tracePt t="65331" x="8083550" y="3251200"/>
          <p14:tracePt t="65338" x="8070850" y="3263900"/>
          <p14:tracePt t="65346" x="8051800" y="3289300"/>
          <p14:tracePt t="65355" x="8026400" y="3314700"/>
          <p14:tracePt t="65372" x="7988300" y="3365500"/>
          <p14:tracePt t="65388" x="7950200" y="3378200"/>
          <p14:tracePt t="65405" x="7943850" y="3378200"/>
          <p14:tracePt t="65467" x="7943850" y="3384550"/>
          <p14:tracePt t="65469" x="7937500" y="3384550"/>
          <p14:tracePt t="65479" x="7918450" y="3384550"/>
          <p14:tracePt t="65490" x="7861300" y="3390900"/>
          <p14:tracePt t="65505" x="7804150" y="3416300"/>
          <p14:tracePt t="65522" x="7562850" y="3473450"/>
          <p14:tracePt t="65539" x="7397750" y="3536950"/>
          <p14:tracePt t="65555" x="7264400" y="3587750"/>
          <p14:tracePt t="65572" x="7175500" y="3632200"/>
          <p14:tracePt t="65589" x="7080250" y="3657600"/>
          <p14:tracePt t="65605" x="7004050" y="3670300"/>
          <p14:tracePt t="65622" x="6902450" y="3695700"/>
          <p14:tracePt t="65638" x="6762750" y="3721100"/>
          <p14:tracePt t="65655" x="6635750" y="3746500"/>
          <p14:tracePt t="65672" x="6521450" y="3759200"/>
          <p14:tracePt t="65689" x="6445250" y="3771900"/>
          <p14:tracePt t="65706" x="6350000" y="3790950"/>
          <p14:tracePt t="65722" x="6261100" y="3810000"/>
          <p14:tracePt t="65739" x="6172200" y="3835400"/>
          <p14:tracePt t="65756" x="6083300" y="3873500"/>
          <p14:tracePt t="65772" x="5988050" y="3917950"/>
          <p14:tracePt t="65789" x="5905500" y="3949700"/>
          <p14:tracePt t="65806" x="5822950" y="3975100"/>
          <p14:tracePt t="65822" x="5702300" y="4013200"/>
          <p14:tracePt t="65831" x="5657850" y="4019550"/>
          <p14:tracePt t="65839" x="5581650" y="4044950"/>
          <p14:tracePt t="65855" x="5448300" y="4083050"/>
          <p14:tracePt t="65873" x="5340350" y="4102100"/>
          <p14:tracePt t="65889" x="5283200" y="4108450"/>
          <p14:tracePt t="65906" x="5187950" y="4140200"/>
          <p14:tracePt t="65922" x="5054600" y="4171950"/>
          <p14:tracePt t="65939" x="4902200" y="4216400"/>
          <p14:tracePt t="65956" x="4711700" y="4267200"/>
          <p14:tracePt t="65972" x="4514850" y="4337050"/>
          <p14:tracePt t="65989" x="4368800" y="4375150"/>
          <p14:tracePt t="66006" x="4279900" y="4394200"/>
          <p14:tracePt t="66022" x="4248150" y="4406900"/>
          <p14:tracePt t="66039" x="4248150" y="4413250"/>
          <p14:tracePt t="66056" x="4241800" y="4413250"/>
          <p14:tracePt t="66076" x="4235450" y="4413250"/>
          <p14:tracePt t="66089" x="4216400" y="4413250"/>
          <p14:tracePt t="66105" x="4171950" y="4413250"/>
          <p14:tracePt t="66122" x="4140200" y="4406900"/>
          <p14:tracePt t="66139" x="4102100" y="4394200"/>
          <p14:tracePt t="66156" x="4076700" y="4387850"/>
          <p14:tracePt t="66173" x="4051300" y="4381500"/>
          <p14:tracePt t="66189" x="4032250" y="4375150"/>
          <p14:tracePt t="66223" x="4025900" y="4375150"/>
          <p14:tracePt t="66253" x="4025900" y="4368800"/>
          <p14:tracePt t="66285" x="4019550" y="4368800"/>
          <p14:tracePt t="66294" x="4006850" y="4349750"/>
          <p14:tracePt t="66303" x="3987800" y="4343400"/>
          <p14:tracePt t="66307" x="3968750" y="4324350"/>
          <p14:tracePt t="66323" x="3924300" y="4298950"/>
          <p14:tracePt t="66339" x="3892550" y="4286250"/>
          <p14:tracePt t="66348" x="3873500" y="4273550"/>
          <p14:tracePt t="66372" x="3860800" y="4267200"/>
          <p14:tracePt t="66717" x="3867150" y="4260850"/>
          <p14:tracePt t="66735" x="3873500" y="4260850"/>
          <p14:tracePt t="66739" x="3886200" y="4260850"/>
          <p14:tracePt t="66748" x="3905250" y="4260850"/>
          <p14:tracePt t="66758" x="3911600" y="4260850"/>
          <p14:tracePt t="66775" x="3937000" y="4260850"/>
          <p14:tracePt t="66792" x="3968750" y="4260850"/>
          <p14:tracePt t="66810" x="3987800" y="4260850"/>
          <p14:tracePt t="66828" x="4006850" y="4260850"/>
          <p14:tracePt t="66842" x="4032250" y="4260850"/>
          <p14:tracePt t="66858" x="4070350" y="4260850"/>
          <p14:tracePt t="66875" x="4121150" y="4260850"/>
          <p14:tracePt t="66892" x="4165600" y="4260850"/>
          <p14:tracePt t="66908" x="4273550" y="4260850"/>
          <p14:tracePt t="66925" x="4381500" y="4260850"/>
          <p14:tracePt t="66942" x="4457700" y="4260850"/>
          <p14:tracePt t="66959" x="4514850" y="4260850"/>
          <p14:tracePt t="66975" x="4546600" y="4260850"/>
          <p14:tracePt t="66992" x="4572000" y="4260850"/>
          <p14:tracePt t="67009" x="4591050" y="4260850"/>
          <p14:tracePt t="67026" x="4610100" y="4260850"/>
          <p14:tracePt t="67042" x="4641850" y="4260850"/>
          <p14:tracePt t="67058" x="4679950" y="4260850"/>
          <p14:tracePt t="67075" x="4724400" y="4260850"/>
          <p14:tracePt t="67092" x="4775200" y="4260850"/>
          <p14:tracePt t="67109" x="4813300" y="4260850"/>
          <p14:tracePt t="67125" x="4864100" y="4260850"/>
          <p14:tracePt t="67142" x="4914900" y="4260850"/>
          <p14:tracePt t="67159" x="4933950" y="4260850"/>
          <p14:tracePt t="67175" x="4946650" y="4260850"/>
          <p14:tracePt t="67192" x="4965700" y="4260850"/>
          <p14:tracePt t="67212" x="4984750" y="4254500"/>
          <p14:tracePt t="67227" x="5003800" y="4248150"/>
          <p14:tracePt t="67242" x="5016500" y="4248150"/>
          <p14:tracePt t="67259" x="5029200" y="4241800"/>
          <p14:tracePt t="67276" x="5035550" y="4235450"/>
          <p14:tracePt t="67292" x="5054600" y="4229100"/>
          <p14:tracePt t="67309" x="5067300" y="4222750"/>
          <p14:tracePt t="67326" x="5086350" y="4210050"/>
          <p14:tracePt t="67342" x="5105400" y="4203700"/>
          <p14:tracePt t="67359" x="5124450" y="4191000"/>
          <p14:tracePt t="67366" x="5137150" y="4178300"/>
          <p14:tracePt t="67376" x="5162550" y="4159250"/>
          <p14:tracePt t="67392" x="5219700" y="4108450"/>
          <p14:tracePt t="67409" x="5276850" y="4051300"/>
          <p14:tracePt t="67426" x="5334000" y="3975100"/>
          <p14:tracePt t="67442" x="5365750" y="3873500"/>
          <p14:tracePt t="67459" x="5384800" y="3822700"/>
          <p14:tracePt t="67476" x="5384800" y="3784600"/>
          <p14:tracePt t="67492" x="5340350" y="3714750"/>
          <p14:tracePt t="67509" x="5181600" y="3606800"/>
          <p14:tracePt t="67526" x="5016500" y="3536950"/>
          <p14:tracePt t="67543" x="4914900" y="3486150"/>
          <p14:tracePt t="67559" x="4819650" y="3454400"/>
          <p14:tracePt t="67576" x="4787900" y="3441700"/>
          <p14:tracePt t="67592" x="4775200" y="3429000"/>
          <p14:tracePt t="67636" x="4762500" y="3429000"/>
          <p14:tracePt t="67644" x="4749800" y="3429000"/>
          <p14:tracePt t="67652" x="4730750" y="3429000"/>
          <p14:tracePt t="67660" x="4699000" y="3429000"/>
          <p14:tracePt t="67676" x="4629150" y="3448050"/>
          <p14:tracePt t="67693" x="4546600" y="3473450"/>
          <p14:tracePt t="67709" x="4464050" y="3505200"/>
          <p14:tracePt t="67726" x="4394200" y="3517900"/>
          <p14:tracePt t="67743" x="4368800" y="3536950"/>
          <p14:tracePt t="67759" x="4343400" y="3543300"/>
          <p14:tracePt t="67776" x="4343400" y="3556000"/>
          <p14:tracePt t="67793" x="4343400" y="3581400"/>
          <p14:tracePt t="67811" x="4343400" y="3606800"/>
          <p14:tracePt t="67826" x="4343400" y="3657600"/>
          <p14:tracePt t="67843" x="4343400" y="3695700"/>
          <p14:tracePt t="67860" x="4337050" y="3727450"/>
          <p14:tracePt t="67876" x="4324350" y="3759200"/>
          <p14:tracePt t="67885" x="4324350" y="3778250"/>
          <p14:tracePt t="67893" x="4324350" y="3784600"/>
          <p14:tracePt t="67909" x="4324350" y="3810000"/>
          <p14:tracePt t="67926" x="4324350" y="3835400"/>
          <p14:tracePt t="67943" x="4324350" y="3886200"/>
          <p14:tracePt t="67959" x="4356100" y="3924300"/>
          <p14:tracePt t="67976" x="4381500" y="3949700"/>
          <p14:tracePt t="67993" x="4464050" y="3968750"/>
          <p14:tracePt t="68012" x="4591050" y="4000500"/>
          <p14:tracePt t="68027" x="4654550" y="4025900"/>
          <p14:tracePt t="68043" x="4699000" y="4025900"/>
          <p14:tracePt t="68059" x="4711700" y="4025900"/>
          <p14:tracePt t="68179" x="4718050" y="4025900"/>
          <p14:tracePt t="68188" x="4724400" y="4025900"/>
          <p14:tracePt t="68200" x="4730750" y="4025900"/>
          <p14:tracePt t="68211" x="4737100" y="4032250"/>
          <p14:tracePt t="68226" x="4781550" y="4057650"/>
          <p14:tracePt t="68243" x="4806950" y="4070350"/>
          <p14:tracePt t="68260" x="4819650" y="4076700"/>
          <p14:tracePt t="68459" x="4826000" y="4076700"/>
          <p14:tracePt t="68476" x="4857750" y="4076700"/>
          <p14:tracePt t="68484" x="4946650" y="4076700"/>
          <p14:tracePt t="68492" x="5048250" y="4095750"/>
          <p14:tracePt t="68500" x="5156200" y="4102100"/>
          <p14:tracePt t="68516" x="5327650" y="4133850"/>
          <p14:tracePt t="68533" x="5480050" y="4146550"/>
          <p14:tracePt t="68550" x="5657850" y="4165600"/>
          <p14:tracePt t="68567" x="5861050" y="4165600"/>
          <p14:tracePt t="68583" x="6115050" y="4165600"/>
          <p14:tracePt t="68600" x="6318250" y="4165600"/>
          <p14:tracePt t="68617" x="6457950" y="4165600"/>
          <p14:tracePt t="68633" x="6489700" y="4165600"/>
          <p14:tracePt t="68650" x="6496050" y="4165600"/>
          <p14:tracePt t="68686" x="6502400" y="4165600"/>
          <p14:tracePt t="68703" x="6508750" y="4165600"/>
          <p14:tracePt t="68711" x="6521450" y="4165600"/>
          <p14:tracePt t="68717" x="6546850" y="4165600"/>
          <p14:tracePt t="68734" x="6597650" y="4165600"/>
          <p14:tracePt t="68750" x="6642100" y="4165600"/>
          <p14:tracePt t="68767" x="6680200" y="4165600"/>
          <p14:tracePt t="68783" x="6731000" y="4165600"/>
          <p14:tracePt t="68800" x="6762750" y="4165600"/>
          <p14:tracePt t="68817" x="6807200" y="4165600"/>
          <p14:tracePt t="68834" x="6864350" y="4165600"/>
          <p14:tracePt t="68851" x="6889750" y="4165600"/>
          <p14:tracePt t="68867" x="6908800" y="4165600"/>
          <p14:tracePt t="68972" x="6908800" y="4171950"/>
          <p14:tracePt t="68980" x="6896100" y="4171950"/>
          <p14:tracePt t="68996" x="6889750" y="4178300"/>
          <p14:tracePt t="69005" x="6883400" y="4178300"/>
          <p14:tracePt t="69017" x="6864350" y="4178300"/>
          <p14:tracePt t="69033" x="6838950" y="4178300"/>
          <p14:tracePt t="69050" x="6775450" y="4178300"/>
          <p14:tracePt t="69067" x="6680200" y="4178300"/>
          <p14:tracePt t="69084" x="6565900" y="4178300"/>
          <p14:tracePt t="69100" x="6457950" y="4178300"/>
          <p14:tracePt t="69117" x="6381750" y="4178300"/>
          <p14:tracePt t="69134" x="6362700" y="4178300"/>
          <p14:tracePt t="69191" x="6356350" y="4178300"/>
          <p14:tracePt t="69500" x="6350000" y="4178300"/>
          <p14:tracePt t="69615" x="6337300" y="4178300"/>
          <p14:tracePt t="70205" x="6356350" y="4178300"/>
          <p14:tracePt t="70213" x="6375400" y="4178300"/>
          <p14:tracePt t="70220" x="6394450" y="4184650"/>
          <p14:tracePt t="70229" x="6407150" y="4191000"/>
          <p14:tracePt t="70245" x="6419850" y="4191000"/>
          <p14:tracePt t="70262" x="6438900" y="4197350"/>
          <p14:tracePt t="72077" x="6445250" y="4203700"/>
          <p14:tracePt t="72085" x="6464300" y="4210050"/>
          <p14:tracePt t="72096" x="6483350" y="4229100"/>
          <p14:tracePt t="72100" x="6496050" y="4235450"/>
          <p14:tracePt t="72113" x="6515100" y="4254500"/>
          <p14:tracePt t="72129" x="6527800" y="4267200"/>
          <p14:tracePt t="72146" x="6540500" y="4273550"/>
          <p14:tracePt t="72304" x="6546850" y="4273550"/>
          <p14:tracePt t="72312" x="6553200" y="4273550"/>
          <p14:tracePt t="72320" x="6559550" y="4273550"/>
          <p14:tracePt t="72330" x="6584950" y="4273550"/>
          <p14:tracePt t="72347" x="6673850" y="4273550"/>
          <p14:tracePt t="72365" x="6750050" y="4273550"/>
          <p14:tracePt t="72382" x="6813550" y="4273550"/>
          <p14:tracePt t="72396" x="6845300" y="4273550"/>
          <p14:tracePt t="72413" x="6877050" y="4273550"/>
          <p14:tracePt t="72430" x="6927850" y="4286250"/>
          <p14:tracePt t="72446" x="6997700" y="4298950"/>
          <p14:tracePt t="72463" x="7067550" y="4311650"/>
          <p14:tracePt t="72480" x="7124700" y="4318000"/>
          <p14:tracePt t="72497" x="7162800" y="4318000"/>
          <p14:tracePt t="77986" x="7137400" y="4318000"/>
          <p14:tracePt t="77993" x="7092950" y="4324350"/>
          <p14:tracePt t="78000" x="7035800" y="4343400"/>
          <p14:tracePt t="78009" x="6978650" y="4343400"/>
          <p14:tracePt t="78025" x="6896100" y="4349750"/>
          <p14:tracePt t="78042" x="6813550" y="4356100"/>
          <p14:tracePt t="78059" x="6718300" y="4356100"/>
          <p14:tracePt t="78076" x="6591300" y="4356100"/>
          <p14:tracePt t="78092" x="6451600" y="4356100"/>
          <p14:tracePt t="78109" x="6350000" y="4356100"/>
          <p14:tracePt t="78125" x="6248400" y="4356100"/>
          <p14:tracePt t="78142" x="6210300" y="4356100"/>
          <p14:tracePt t="78159" x="6172200" y="4356100"/>
          <p14:tracePt t="78175" x="6134100" y="4356100"/>
          <p14:tracePt t="78192" x="6108700" y="4356100"/>
          <p14:tracePt t="78209" x="6089650" y="4356100"/>
          <p14:tracePt t="78226" x="6064250" y="4362450"/>
          <p14:tracePt t="78242" x="6013450" y="4362450"/>
          <p14:tracePt t="78259" x="5899150" y="4362450"/>
          <p14:tracePt t="78276" x="5740400" y="4362450"/>
          <p14:tracePt t="78292" x="5619750" y="4362450"/>
          <p14:tracePt t="78309" x="5518150" y="4362450"/>
          <p14:tracePt t="78328" x="5441950" y="4362450"/>
          <p14:tracePt t="78343" x="5372100" y="4362450"/>
          <p14:tracePt t="78359" x="5276850" y="4362450"/>
          <p14:tracePt t="78376" x="5219700" y="4362450"/>
          <p14:tracePt t="78392" x="5181600" y="4362450"/>
          <p14:tracePt t="78409" x="5130800" y="4362450"/>
          <p14:tracePt t="78426" x="5105400" y="4362450"/>
          <p14:tracePt t="78442" x="5099050" y="4362450"/>
          <p14:tracePt t="78459" x="5086350" y="4362450"/>
          <p14:tracePt t="78476" x="5080000" y="4362450"/>
          <p14:tracePt t="78493" x="5073650" y="4362450"/>
          <p14:tracePt t="78499" x="5060950" y="4362450"/>
          <p14:tracePt t="78509" x="5054600" y="4362450"/>
          <p14:tracePt t="78526" x="5035550" y="4362450"/>
          <p14:tracePt t="78542" x="5003800" y="4349750"/>
          <p14:tracePt t="78559" x="4953000" y="4337050"/>
          <p14:tracePt t="78576" x="4895850" y="4337050"/>
          <p14:tracePt t="78592" x="4806950" y="4305300"/>
          <p14:tracePt t="78609" x="4718050" y="4279900"/>
          <p14:tracePt t="78626" x="4648200" y="4267200"/>
          <p14:tracePt t="78642" x="4584700" y="4248150"/>
          <p14:tracePt t="78659" x="4540250" y="4241800"/>
          <p14:tracePt t="78676" x="4502150" y="4235450"/>
          <p14:tracePt t="78693" x="4470400" y="4229100"/>
          <p14:tracePt t="78710" x="4457700" y="4229100"/>
          <p14:tracePt t="78726" x="4451350" y="4229100"/>
          <p14:tracePt t="78745" x="4432300" y="4216400"/>
          <p14:tracePt t="78759" x="4387850" y="4178300"/>
          <p14:tracePt t="78776" x="4362450" y="4171950"/>
          <p14:tracePt t="78793" x="4330700" y="4146550"/>
          <p14:tracePt t="78810" x="4305300" y="4133850"/>
          <p14:tracePt t="78826" x="4286250" y="4121150"/>
          <p14:tracePt t="78843" x="4273550" y="4114800"/>
          <p14:tracePt t="78859" x="4254500" y="4102100"/>
          <p14:tracePt t="78876" x="4254500" y="4095750"/>
          <p14:tracePt t="78893" x="4248150" y="4095750"/>
          <p14:tracePt t="78910" x="4235450" y="4095750"/>
          <p14:tracePt t="78927" x="4184650" y="4076700"/>
          <p14:tracePt t="78945" x="4038600" y="4038600"/>
          <p14:tracePt t="78959" x="3886200" y="3994150"/>
          <p14:tracePt t="78976" x="3765550" y="3937000"/>
          <p14:tracePt t="78993" x="3689350" y="3905250"/>
          <p14:tracePt t="79010" x="3663950" y="3898900"/>
          <p14:tracePt t="79026" x="3651250" y="3886200"/>
          <p14:tracePt t="79084" x="3657600" y="3879850"/>
          <p14:tracePt t="79138" x="3676650" y="3879850"/>
          <p14:tracePt t="79146" x="3683000" y="3873500"/>
          <p14:tracePt t="79152" x="3689350" y="3867150"/>
          <p14:tracePt t="79162" x="3708400" y="3860800"/>
          <p14:tracePt t="79176" x="3733800" y="3829050"/>
          <p14:tracePt t="79193" x="3759200" y="3816350"/>
          <p14:tracePt t="79210" x="3803650" y="3790950"/>
          <p14:tracePt t="79227" x="3860800" y="3771900"/>
          <p14:tracePt t="79243" x="3962400" y="3746500"/>
          <p14:tracePt t="79260" x="4095750" y="3721100"/>
          <p14:tracePt t="79276" x="4241800" y="3708400"/>
          <p14:tracePt t="79293" x="4394200" y="3683000"/>
          <p14:tracePt t="79310" x="4610100" y="3644900"/>
          <p14:tracePt t="79327" x="4794250" y="3625850"/>
          <p14:tracePt t="79346" x="4984750" y="3600450"/>
          <p14:tracePt t="79360" x="5238750" y="3600450"/>
          <p14:tracePt t="79377" x="5422900" y="3600450"/>
          <p14:tracePt t="79393" x="5638800" y="3600450"/>
          <p14:tracePt t="79410" x="5816600" y="3600450"/>
          <p14:tracePt t="79427" x="5981700" y="3600450"/>
          <p14:tracePt t="79443" x="6172200" y="3600450"/>
          <p14:tracePt t="79460" x="6318250" y="3600450"/>
          <p14:tracePt t="79477" x="6502400" y="3600450"/>
          <p14:tracePt t="79482" x="6616700" y="3600450"/>
          <p14:tracePt t="79493" x="6699250" y="3600450"/>
          <p14:tracePt t="79510" x="6889750" y="3600450"/>
          <p14:tracePt t="79529" x="7086600" y="3600450"/>
          <p14:tracePt t="79545" x="7353300" y="3600450"/>
          <p14:tracePt t="79560" x="7480300" y="3600450"/>
          <p14:tracePt t="79577" x="7575550" y="3600450"/>
          <p14:tracePt t="79593" x="7613650" y="3600450"/>
          <p14:tracePt t="79610" x="7670800" y="3600450"/>
          <p14:tracePt t="79627" x="7727950" y="3606800"/>
          <p14:tracePt t="79643" x="7797800" y="3632200"/>
          <p14:tracePt t="79660" x="7835900" y="3632200"/>
          <p14:tracePt t="79677" x="7880350" y="3651250"/>
          <p14:tracePt t="79694" x="7912100" y="3663950"/>
          <p14:tracePt t="79710" x="7924800" y="3663950"/>
          <p14:tracePt t="79730" x="7931150" y="3670300"/>
          <p14:tracePt t="79760" x="7937500" y="3683000"/>
          <p14:tracePt t="79777" x="7950200" y="3714750"/>
          <p14:tracePt t="79794" x="7962900" y="3752850"/>
          <p14:tracePt t="79810" x="7981950" y="3797300"/>
          <p14:tracePt t="79827" x="7988300" y="3841750"/>
          <p14:tracePt t="79844" x="7988300" y="3873500"/>
          <p14:tracePt t="79860" x="7988300" y="3892550"/>
          <p14:tracePt t="79877" x="7969250" y="3911600"/>
          <p14:tracePt t="79893" x="7937500" y="3924300"/>
          <p14:tracePt t="79910" x="7918450" y="3930650"/>
          <p14:tracePt t="79928" x="7899400" y="3930650"/>
          <p14:tracePt t="79944" x="7886700" y="3930650"/>
          <p14:tracePt t="79960" x="7880350" y="3930650"/>
          <p14:tracePt t="79984" x="7867650" y="3937000"/>
          <p14:tracePt t="80012" x="7867650" y="3943350"/>
          <p14:tracePt t="80018" x="7861300" y="3943350"/>
          <p14:tracePt t="80027" x="7854950" y="3949700"/>
          <p14:tracePt t="80044" x="7848600" y="3949700"/>
          <p14:tracePt t="80060" x="7842250" y="3956050"/>
          <p14:tracePt t="80178" x="7829550" y="3962400"/>
          <p14:tracePt t="80186" x="7829550" y="3968750"/>
          <p14:tracePt t="80201" x="7829550" y="3975100"/>
          <p14:tracePt t="80210" x="7829550" y="3987800"/>
          <p14:tracePt t="80227" x="7823200" y="3994150"/>
          <p14:tracePt t="80244" x="7823200" y="4000500"/>
          <p14:tracePt t="80261" x="7816850" y="4013200"/>
          <p14:tracePt t="80278" x="7810500" y="4025900"/>
          <p14:tracePt t="80294" x="7804150" y="4038600"/>
          <p14:tracePt t="80311" x="7804150" y="4044950"/>
          <p14:tracePt t="83260" x="7791450" y="4064000"/>
          <p14:tracePt t="83269" x="7772400" y="4070350"/>
          <p14:tracePt t="83277" x="7734300" y="4076700"/>
          <p14:tracePt t="83284" x="7708900" y="4083050"/>
          <p14:tracePt t="83301" x="7594600" y="4114800"/>
          <p14:tracePt t="83318" x="7454900" y="4133850"/>
          <p14:tracePt t="83334" x="7283450" y="4159250"/>
          <p14:tracePt t="83351" x="7124700" y="4165600"/>
          <p14:tracePt t="83368" x="6965950" y="4165600"/>
          <p14:tracePt t="83385" x="6819900" y="4165600"/>
          <p14:tracePt t="83401" x="6788150" y="4165600"/>
          <p14:tracePt t="83418" x="6781800" y="4165600"/>
          <p14:tracePt t="83493" x="6769100" y="4165600"/>
          <p14:tracePt t="83540" x="6762750" y="4165600"/>
          <p14:tracePt t="83547" x="6756400" y="4165600"/>
          <p14:tracePt t="83556" x="6750050" y="4165600"/>
          <p14:tracePt t="83576" x="6680200" y="4152900"/>
          <p14:tracePt t="83601" x="6470650" y="4095750"/>
          <p14:tracePt t="83618" x="6223000" y="4044950"/>
          <p14:tracePt t="83635" x="5721350" y="3898900"/>
          <p14:tracePt t="83651" x="5080000" y="3721100"/>
          <p14:tracePt t="83668" x="4419600" y="3556000"/>
          <p14:tracePt t="83685" x="4000500" y="3486150"/>
          <p14:tracePt t="83702" x="3784600" y="3441700"/>
          <p14:tracePt t="83718" x="3657600" y="3397250"/>
          <p14:tracePt t="83735" x="3568700" y="3359150"/>
          <p14:tracePt t="83752" x="3556000" y="3352800"/>
          <p14:tracePt t="83829" x="3549650" y="3352800"/>
          <p14:tracePt t="83837" x="3536950" y="3352800"/>
          <p14:tracePt t="83843" x="3536950" y="3346450"/>
          <p14:tracePt t="83851" x="3530600" y="3346450"/>
          <p14:tracePt t="83868" x="3524250" y="3346450"/>
          <p14:tracePt t="83907" x="3511550" y="3346450"/>
          <p14:tracePt t="83940" x="3505200" y="3346450"/>
          <p14:tracePt t="84203" x="3498850" y="3346450"/>
          <p14:tracePt t="84219" x="3492500" y="3352800"/>
          <p14:tracePt t="84235" x="3486150" y="3359150"/>
          <p14:tracePt t="84242" x="3479800" y="3365500"/>
          <p14:tracePt t="84262" x="3473450" y="3371850"/>
          <p14:tracePt t="84267" x="3460750" y="3390900"/>
          <p14:tracePt t="84283" x="3454400" y="3390900"/>
          <p14:tracePt t="84294" x="3448050" y="3397250"/>
          <p14:tracePt t="84311" x="3441700" y="3403600"/>
          <p14:tracePt t="84333" x="3429000" y="3409950"/>
          <p14:tracePt t="84344" x="3422650" y="3409950"/>
          <p14:tracePt t="84361" x="3397250" y="3422650"/>
          <p14:tracePt t="84377" x="3327400" y="3441700"/>
          <p14:tracePt t="84394" x="3244850" y="3460750"/>
          <p14:tracePt t="84411" x="3219450" y="3479800"/>
          <p14:tracePt t="84427" x="3200400" y="3492500"/>
          <p14:tracePt t="84444" x="3194050" y="3492500"/>
          <p14:tracePt t="84461" x="3187700" y="3498850"/>
          <p14:tracePt t="85388" x="3232150" y="3517900"/>
          <p14:tracePt t="85397" x="3270250" y="3536950"/>
          <p14:tracePt t="85408" x="3314700" y="3543300"/>
          <p14:tracePt t="85425" x="3365500" y="3568700"/>
          <p14:tracePt t="85442" x="3390900" y="3581400"/>
          <p14:tracePt t="85458" x="3422650" y="3600450"/>
          <p14:tracePt t="85475" x="3460750" y="3625850"/>
          <p14:tracePt t="85491" x="3467100" y="3632200"/>
          <p14:tracePt t="85508" x="3467100" y="3638550"/>
          <p14:tracePt t="85531" x="3479800" y="3644900"/>
          <p14:tracePt t="85547" x="3486150" y="3651250"/>
          <p14:tracePt t="85558" x="3486150" y="3657600"/>
          <p14:tracePt t="85575" x="3517900" y="3676650"/>
          <p14:tracePt t="85591" x="3549650" y="3702050"/>
          <p14:tracePt t="85608" x="3562350" y="3708400"/>
          <p14:tracePt t="85625" x="3575050" y="3714750"/>
          <p14:tracePt t="85642" x="3581400" y="3721100"/>
          <p14:tracePt t="85658" x="3587750" y="3721100"/>
          <p14:tracePt t="85732" x="3587750" y="3727450"/>
          <p14:tracePt t="85750" x="3587750" y="3740150"/>
          <p14:tracePt t="85757" x="3606800" y="3752850"/>
          <p14:tracePt t="85765" x="3619500" y="3765550"/>
          <p14:tracePt t="85775" x="3644900" y="3790950"/>
          <p14:tracePt t="85792" x="3689350" y="3829050"/>
          <p14:tracePt t="85809" x="3714750" y="3848100"/>
          <p14:tracePt t="88101" x="3714750" y="3854450"/>
          <p14:tracePt t="88110" x="3714750" y="3867150"/>
          <p14:tracePt t="88120" x="3714750" y="3879850"/>
          <p14:tracePt t="88132" x="3714750" y="3898900"/>
          <p14:tracePt t="88149" x="3714750" y="3905250"/>
          <p14:tracePt t="88165" x="3714750" y="3911600"/>
          <p14:tracePt t="88182" x="3708400" y="3917950"/>
          <p14:tracePt t="89303" x="3702050" y="3930650"/>
          <p14:tracePt t="89312" x="3670300" y="3937000"/>
          <p14:tracePt t="89320" x="3632200" y="3949700"/>
          <p14:tracePt t="89327" x="3606800" y="3968750"/>
          <p14:tracePt t="89344" x="3543300" y="4044950"/>
          <p14:tracePt t="89361" x="3467100" y="4159250"/>
          <p14:tracePt t="89377" x="3378200" y="4311650"/>
          <p14:tracePt t="89394" x="3225800" y="4457700"/>
          <p14:tracePt t="89414" x="2971800" y="4692650"/>
          <p14:tracePt t="89431" x="2546350" y="5029200"/>
          <p14:tracePt t="89444" x="2343150" y="5168900"/>
          <p14:tracePt t="89461" x="2190750" y="5238750"/>
          <p14:tracePt t="89478" x="2095500" y="5270500"/>
          <p14:tracePt t="89494" x="2070100" y="5270500"/>
          <p14:tracePt t="89535" x="2051050" y="5270500"/>
          <p14:tracePt t="89544" x="2044700" y="5270500"/>
          <p14:tracePt t="89561" x="2012950" y="5270500"/>
          <p14:tracePt t="89578" x="1987550" y="5270500"/>
          <p14:tracePt t="89584" x="1968500" y="5270500"/>
          <p14:tracePt t="89594" x="1962150" y="5270500"/>
          <p14:tracePt t="89611" x="1943100" y="5270500"/>
          <p14:tracePt t="89629" x="1898650" y="5270500"/>
          <p14:tracePt t="89644" x="1822450" y="5270500"/>
          <p14:tracePt t="89661" x="1708150" y="5270500"/>
          <p14:tracePt t="89678" x="1581150" y="5270500"/>
          <p14:tracePt t="89695" x="1454150" y="5270500"/>
          <p14:tracePt t="89711" x="1358900" y="5270500"/>
          <p14:tracePt t="89728" x="1289050" y="5257800"/>
          <p14:tracePt t="89744" x="1270000" y="5251450"/>
          <p14:tracePt t="89761" x="1257300" y="5245100"/>
          <p14:tracePt t="89778" x="1250950" y="5238750"/>
          <p14:tracePt t="89795" x="1250950" y="5226050"/>
          <p14:tracePt t="89811" x="1250950" y="5213350"/>
          <p14:tracePt t="89829" x="1250950" y="5187950"/>
          <p14:tracePt t="89844" x="1250950" y="5175250"/>
          <p14:tracePt t="89861" x="1244600" y="5156200"/>
          <p14:tracePt t="89878" x="1238250" y="5149850"/>
          <p14:tracePt t="89895" x="1231900" y="5130800"/>
          <p14:tracePt t="89911" x="1231900" y="5124450"/>
          <p14:tracePt t="89928" x="1225550" y="5118100"/>
          <p14:tracePt t="90632" x="1225550" y="5111750"/>
          <p14:tracePt t="90638" x="1225550" y="5105400"/>
          <p14:tracePt t="90662" x="1225550" y="5099050"/>
          <p14:tracePt t="90670" x="1225550" y="5086350"/>
          <p14:tracePt t="90694" x="1225550" y="5080000"/>
          <p14:tracePt t="90838" x="1225550" y="5073650"/>
          <p14:tracePt t="90854" x="1225550" y="5067300"/>
          <p14:tracePt t="90862" x="1225550" y="5060950"/>
          <p14:tracePt t="90953" x="1225550" y="5054600"/>
          <p14:tracePt t="90961" x="1225550" y="5048250"/>
          <p14:tracePt t="90974" x="1238250" y="5035550"/>
          <p14:tracePt t="90990" x="1250950" y="5029200"/>
          <p14:tracePt t="91007" x="1257300" y="5022850"/>
          <p14:tracePt t="91023" x="1282700" y="5016500"/>
          <p14:tracePt t="91297" x="1289050" y="5010150"/>
          <p14:tracePt t="91302" x="1295400" y="5003800"/>
          <p14:tracePt t="91310" x="1308100" y="5003800"/>
          <p14:tracePt t="91321" x="1327150" y="5003800"/>
          <p14:tracePt t="91337" x="1358900" y="5003800"/>
          <p14:tracePt t="91354" x="1390650" y="5003800"/>
          <p14:tracePt t="91371" x="1416050" y="5003800"/>
          <p14:tracePt t="91388" x="1454150" y="5003800"/>
          <p14:tracePt t="91407" x="1511300" y="5003800"/>
          <p14:tracePt t="91421" x="1536700" y="5003800"/>
          <p14:tracePt t="91437" x="1568450" y="5003800"/>
          <p14:tracePt t="91454" x="1574800" y="5003800"/>
          <p14:tracePt t="91487" x="1581150" y="5003800"/>
          <p14:tracePt t="91504" x="1587500" y="4997450"/>
          <p14:tracePt t="91522" x="1606550" y="4997450"/>
          <p14:tracePt t="91538" x="1631950" y="4997450"/>
          <p14:tracePt t="91554" x="1670050" y="4997450"/>
          <p14:tracePt t="91571" x="1733550" y="4997450"/>
          <p14:tracePt t="91580" x="1790700" y="4997450"/>
          <p14:tracePt t="91588" x="1847850" y="4978400"/>
          <p14:tracePt t="91605" x="1993900" y="4965700"/>
          <p14:tracePt t="91621" x="2241550" y="4921250"/>
          <p14:tracePt t="91638" x="2381250" y="4895850"/>
          <p14:tracePt t="91654" x="2489200" y="4895850"/>
          <p14:tracePt t="91671" x="2533650" y="4889500"/>
          <p14:tracePt t="91688" x="2546350" y="4889500"/>
          <p14:tracePt t="93168" x="2559050" y="4883150"/>
          <p14:tracePt t="93175" x="2578100" y="4883150"/>
          <p14:tracePt t="93186" x="2590800" y="4883150"/>
          <p14:tracePt t="93198" x="2616200" y="4876800"/>
          <p14:tracePt t="93214" x="2635250" y="4876800"/>
          <p14:tracePt t="93231" x="2647950" y="4870450"/>
          <p14:tracePt t="93247" x="2654300" y="4870450"/>
          <p14:tracePt t="93264" x="2660650" y="4864100"/>
          <p14:tracePt t="93281" x="2667000" y="4864100"/>
          <p14:tracePt t="93976" x="2698750" y="4857750"/>
          <p14:tracePt t="93985" x="2749550" y="4857750"/>
          <p14:tracePt t="93992" x="2806700" y="4851400"/>
          <p14:tracePt t="94001" x="2882900" y="4851400"/>
          <p14:tracePt t="94016" x="3016250" y="4851400"/>
          <p14:tracePt t="94033" x="3168650" y="4832350"/>
          <p14:tracePt t="94049" x="3416300" y="4832350"/>
          <p14:tracePt t="94066" x="3892550" y="4832350"/>
          <p14:tracePt t="94083" x="4356100" y="4864100"/>
          <p14:tracePt t="94089" x="4597400" y="4864100"/>
          <p14:tracePt t="94099" x="4768850" y="4864100"/>
          <p14:tracePt t="94116" x="4997450" y="4864100"/>
          <p14:tracePt t="94133" x="5143500" y="4864100"/>
          <p14:tracePt t="94151" x="5194300" y="4864100"/>
          <p14:tracePt t="94288" x="5200650" y="4864100"/>
          <p14:tracePt t="94312" x="5200650" y="4857750"/>
          <p14:tracePt t="95153" x="5207000" y="4845050"/>
          <p14:tracePt t="95160" x="5226050" y="4845050"/>
          <p14:tracePt t="95169" x="5257800" y="4845050"/>
          <p14:tracePt t="95185" x="5353050" y="4845050"/>
          <p14:tracePt t="95202" x="5518150" y="4845050"/>
          <p14:tracePt t="95218" x="5689600" y="4845050"/>
          <p14:tracePt t="95235" x="5835650" y="4845050"/>
          <p14:tracePt t="95252" x="5975350" y="4845050"/>
          <p14:tracePt t="95268" x="6089650" y="4845050"/>
          <p14:tracePt t="95285" x="6191250" y="4845050"/>
          <p14:tracePt t="95302" x="6254750" y="4845050"/>
          <p14:tracePt t="95318" x="6318250" y="4845050"/>
          <p14:tracePt t="95335" x="6419850" y="4845050"/>
          <p14:tracePt t="95352" x="6470650" y="4845050"/>
          <p14:tracePt t="95368" x="6502400" y="4845050"/>
          <p14:tracePt t="95385" x="6515100" y="4845050"/>
          <p14:tracePt t="95402" x="6521450" y="4845050"/>
          <p14:tracePt t="95418" x="6527800" y="4845050"/>
          <p14:tracePt t="95435" x="6540500" y="4845050"/>
          <p14:tracePt t="95452" x="6565900" y="4845050"/>
          <p14:tracePt t="95468" x="6629400" y="4845050"/>
          <p14:tracePt t="95485" x="6737350" y="4845050"/>
          <p14:tracePt t="95502" x="6896100" y="4845050"/>
          <p14:tracePt t="95518" x="7061200" y="4845050"/>
          <p14:tracePt t="95535" x="7226300" y="4845050"/>
          <p14:tracePt t="95552" x="7289800" y="4845050"/>
          <p14:tracePt t="95568" x="7308850" y="4845050"/>
          <p14:tracePt t="95585" x="7315200" y="4845050"/>
          <p14:tracePt t="96345" x="7334250" y="4845050"/>
          <p14:tracePt t="96352" x="7410450" y="4845050"/>
          <p14:tracePt t="96363" x="7512050" y="4845050"/>
          <p14:tracePt t="96371" x="7632700" y="4845050"/>
          <p14:tracePt t="96386" x="7835900" y="4870450"/>
          <p14:tracePt t="96403" x="8039100" y="4883150"/>
          <p14:tracePt t="96419" x="8166100" y="4883150"/>
          <p14:tracePt t="96436" x="8223250" y="4883150"/>
          <p14:tracePt t="96453" x="8248650" y="4883150"/>
          <p14:tracePt t="97185" x="8255000" y="4883150"/>
          <p14:tracePt t="97195" x="8267700" y="4883150"/>
          <p14:tracePt t="97201" x="8274050" y="4883150"/>
          <p14:tracePt t="97212" x="8280400" y="4883150"/>
          <p14:tracePt t="97224" x="8286750" y="4883150"/>
          <p14:tracePt t="98371" x="8312150" y="4895850"/>
          <p14:tracePt t="98378" x="8318500" y="4902200"/>
          <p14:tracePt t="98386" x="8324850" y="4908550"/>
          <p14:tracePt t="98394" x="8331200" y="4914900"/>
          <p14:tracePt t="99129" x="8324850" y="4908550"/>
          <p14:tracePt t="100541" x="8318500" y="4902200"/>
          <p14:tracePt t="100548" x="8312150" y="4895850"/>
          <p14:tracePt t="100554" x="8312150" y="4889500"/>
          <p14:tracePt t="100564" x="8299450" y="4889500"/>
          <p14:tracePt t="100581" x="8286750" y="4876800"/>
          <p14:tracePt t="100598" x="8255000" y="4870450"/>
          <p14:tracePt t="100614" x="8229600" y="4864100"/>
          <p14:tracePt t="100631" x="8197850" y="4864100"/>
          <p14:tracePt t="100648" x="8121650" y="4864100"/>
          <p14:tracePt t="100665" x="7962900" y="4864100"/>
          <p14:tracePt t="100681" x="7518400" y="4914900"/>
          <p14:tracePt t="100698" x="7143750" y="4972050"/>
          <p14:tracePt t="100715" x="6737350" y="5016500"/>
          <p14:tracePt t="100731" x="6508750" y="5054600"/>
          <p14:tracePt t="100748" x="6318250" y="5080000"/>
          <p14:tracePt t="100765" x="6146800" y="5111750"/>
          <p14:tracePt t="100781" x="5994400" y="5124450"/>
          <p14:tracePt t="100798" x="5892800" y="5149850"/>
          <p14:tracePt t="100815" x="5822950" y="5162550"/>
          <p14:tracePt t="100832" x="5765800" y="5181600"/>
          <p14:tracePt t="100848" x="5715000" y="5194300"/>
          <p14:tracePt t="100868" x="5670550" y="5213350"/>
          <p14:tracePt t="100882" x="5657850" y="5219700"/>
          <p14:tracePt t="100898" x="5626100" y="5238750"/>
          <p14:tracePt t="100915" x="5518150" y="5257800"/>
          <p14:tracePt t="100932" x="5346700" y="5302250"/>
          <p14:tracePt t="100948" x="5143500" y="5327650"/>
          <p14:tracePt t="100965" x="4883150" y="5365750"/>
          <p14:tracePt t="100981" x="4559300" y="5397500"/>
          <p14:tracePt t="100998" x="4210050" y="5454650"/>
          <p14:tracePt t="101015" x="3879850" y="5505450"/>
          <p14:tracePt t="101031" x="3575050" y="5549900"/>
          <p14:tracePt t="101048" x="3384550" y="5588000"/>
          <p14:tracePt t="101067" x="3213100" y="5600700"/>
          <p14:tracePt t="101082" x="3143250" y="5613400"/>
          <p14:tracePt t="101098" x="3060700" y="5632450"/>
          <p14:tracePt t="101115" x="2971800" y="5651500"/>
          <p14:tracePt t="101132" x="2857500" y="5657850"/>
          <p14:tracePt t="101148" x="2736850" y="5676900"/>
          <p14:tracePt t="101165" x="2622550" y="5702300"/>
          <p14:tracePt t="101181" x="2546350" y="5708650"/>
          <p14:tracePt t="101186" x="2514600" y="5715000"/>
          <p14:tracePt t="101198" x="2489200" y="5715000"/>
          <p14:tracePt t="101215" x="2432050" y="5727700"/>
          <p14:tracePt t="101232" x="2406650" y="5734050"/>
          <p14:tracePt t="101248" x="2381250" y="5740400"/>
          <p14:tracePt t="101265" x="2368550" y="5746750"/>
          <p14:tracePt t="101282" x="2362200" y="5746750"/>
          <p14:tracePt t="101298" x="2355850" y="5759450"/>
          <p14:tracePt t="102252" x="2349500" y="5759450"/>
          <p14:tracePt t="102269" x="2336800" y="5753100"/>
          <p14:tracePt t="102275" x="2330450" y="5746750"/>
          <p14:tracePt t="102301" x="2317750" y="5740400"/>
          <p14:tracePt t="102307" x="2311400" y="5734050"/>
          <p14:tracePt t="102323" x="2305050" y="5727700"/>
          <p14:tracePt t="102334" x="2298700" y="5727700"/>
          <p14:tracePt t="102346" x="2292350" y="5721350"/>
          <p14:tracePt t="102363" x="2286000" y="5721350"/>
          <p14:tracePt t="102380" x="2273300" y="5708650"/>
          <p14:tracePt t="102397" x="2260600" y="5708650"/>
          <p14:tracePt t="102413" x="2247900" y="5702300"/>
          <p14:tracePt t="102429" x="2222500" y="5689600"/>
          <p14:tracePt t="102446" x="2209800" y="5683250"/>
          <p14:tracePt t="102463" x="2197100" y="5676900"/>
          <p14:tracePt t="102480" x="2159000" y="5657850"/>
          <p14:tracePt t="102496" x="2120900" y="5651500"/>
          <p14:tracePt t="102513" x="2114550" y="5651500"/>
          <p14:tracePt t="102530" x="2101850" y="5645150"/>
          <p14:tracePt t="102546" x="2095500" y="5645150"/>
          <p14:tracePt t="102563" x="2076450" y="5645150"/>
          <p14:tracePt t="102580" x="2038350" y="5645150"/>
          <p14:tracePt t="102596" x="1987550" y="5645150"/>
          <p14:tracePt t="102613" x="1949450" y="5645150"/>
          <p14:tracePt t="102630" x="1924050" y="5645150"/>
          <p14:tracePt t="102647" x="1905000" y="5645150"/>
          <p14:tracePt t="102663" x="1898650" y="5645150"/>
          <p14:tracePt t="102750" x="1892300" y="5645150"/>
          <p14:tracePt t="102755" x="1885950" y="5645150"/>
          <p14:tracePt t="102763" x="1873250" y="5645150"/>
          <p14:tracePt t="102780" x="1828800" y="5645150"/>
          <p14:tracePt t="102797" x="1778000" y="5638800"/>
          <p14:tracePt t="102813" x="1733550" y="5619750"/>
          <p14:tracePt t="102830" x="1695450" y="5613400"/>
          <p14:tracePt t="102847" x="1663700" y="5607050"/>
          <p14:tracePt t="102863" x="1663700" y="5600700"/>
          <p14:tracePt t="102880" x="1657350" y="5594350"/>
          <p14:tracePt t="103244" x="1657350" y="5581650"/>
          <p14:tracePt t="103262" x="1657350" y="5575300"/>
          <p14:tracePt t="103268" x="1663700" y="5562600"/>
          <p14:tracePt t="103275" x="1676400" y="5549900"/>
          <p14:tracePt t="103284" x="1695450" y="5549900"/>
          <p14:tracePt t="103301" x="1784350" y="5518150"/>
          <p14:tracePt t="103318" x="1892300" y="5499100"/>
          <p14:tracePt t="103334" x="1981200" y="5486400"/>
          <p14:tracePt t="103351" x="2032000" y="5480050"/>
          <p14:tracePt t="103368" x="2044700" y="5473700"/>
          <p14:tracePt t="103384" x="2051050" y="5473700"/>
          <p14:tracePt t="106150" x="2076450" y="5473700"/>
          <p14:tracePt t="106158" x="2095500" y="5473700"/>
          <p14:tracePt t="106165" x="2108200" y="5473700"/>
          <p14:tracePt t="106182" x="2114550" y="5473700"/>
          <p14:tracePt t="106191" x="2127250" y="5473700"/>
          <p14:tracePt t="106207" x="2133600" y="5473700"/>
          <p14:tracePt t="106224" x="2152650" y="5473700"/>
          <p14:tracePt t="106241" x="2159000" y="5473700"/>
          <p14:tracePt t="106258" x="2171700" y="5473700"/>
          <p14:tracePt t="106389" x="2165350" y="5473700"/>
          <p14:tracePt t="106397" x="2152650" y="5467350"/>
          <p14:tracePt t="106407" x="2139950" y="5467350"/>
          <p14:tracePt t="106425" x="2108200" y="5454650"/>
          <p14:tracePt t="106441" x="2082800" y="5441950"/>
          <p14:tracePt t="106458" x="2051050" y="5435600"/>
          <p14:tracePt t="106475" x="2044700" y="5435600"/>
          <p14:tracePt t="106491" x="2032000" y="5429250"/>
          <p14:tracePt t="106508" x="2025650" y="5429250"/>
          <p14:tracePt t="106525" x="2019300" y="5422900"/>
          <p14:tracePt t="106541" x="2006600" y="5416550"/>
          <p14:tracePt t="106558" x="2000250" y="5410200"/>
          <p14:tracePt t="106575" x="1981200" y="5403850"/>
          <p14:tracePt t="106591" x="1974850" y="5403850"/>
          <p14:tracePt t="106625" x="1968500" y="5397500"/>
          <p14:tracePt t="106641" x="1962150" y="5397500"/>
          <p14:tracePt t="106658" x="1955800" y="5391150"/>
          <p14:tracePt t="107025" x="1968500" y="5391150"/>
          <p14:tracePt t="107030" x="2006600" y="5391150"/>
          <p14:tracePt t="107038" x="2051050" y="5391150"/>
          <p14:tracePt t="107048" x="2082800" y="5391150"/>
          <p14:tracePt t="107065" x="2152650" y="5391150"/>
          <p14:tracePt t="107082" x="2197100" y="5391150"/>
          <p14:tracePt t="107098" x="2241550" y="5391150"/>
          <p14:tracePt t="107115" x="2260600" y="5391150"/>
          <p14:tracePt t="107132" x="2266950" y="5391150"/>
          <p14:tracePt t="107167" x="2279650" y="5391150"/>
          <p14:tracePt t="107175" x="2292350" y="5391150"/>
          <p14:tracePt t="107182" x="2305050" y="5391150"/>
          <p14:tracePt t="107198" x="2343150" y="5391150"/>
          <p14:tracePt t="107215" x="2381250" y="5391150"/>
          <p14:tracePt t="107232" x="2438400" y="5391150"/>
          <p14:tracePt t="107249" x="2482850" y="5391150"/>
          <p14:tracePt t="107265" x="2533650" y="5391150"/>
          <p14:tracePt t="107282" x="2578100" y="5391150"/>
          <p14:tracePt t="107290" x="2584450" y="5391150"/>
          <p14:tracePt t="107299" x="2590800" y="5391150"/>
          <p14:tracePt t="107430" x="2597150" y="5391150"/>
          <p14:tracePt t="107448" x="2603500" y="5391150"/>
          <p14:tracePt t="108038" x="2597150" y="5391150"/>
          <p14:tracePt t="108048" x="2546350" y="5372100"/>
          <p14:tracePt t="108054" x="2495550" y="5365750"/>
          <p14:tracePt t="108062" x="2451100" y="5365750"/>
          <p14:tracePt t="108078" x="2343150" y="5365750"/>
          <p14:tracePt t="108095" x="2247900" y="5365750"/>
          <p14:tracePt t="108112" x="2203450" y="5365750"/>
          <p14:tracePt t="108129" x="2178050" y="5365750"/>
          <p14:tracePt t="108145" x="2165350" y="5365750"/>
          <p14:tracePt t="108162" x="2127250" y="5365750"/>
          <p14:tracePt t="108178" x="2095500" y="5365750"/>
          <p14:tracePt t="108195" x="2038350" y="5359400"/>
          <p14:tracePt t="108212" x="1993900" y="5353050"/>
          <p14:tracePt t="108229" x="1917700" y="5353050"/>
          <p14:tracePt t="108245" x="1898650" y="5353050"/>
          <p14:tracePt t="108329" x="1892300" y="5353050"/>
          <p14:tracePt t="108336" x="1879600" y="5353050"/>
          <p14:tracePt t="108345" x="1866900" y="5353050"/>
          <p14:tracePt t="108362" x="1809750" y="5353050"/>
          <p14:tracePt t="108379" x="1733550" y="5353050"/>
          <p14:tracePt t="108395" x="1663700" y="5353050"/>
          <p14:tracePt t="108412" x="1612900" y="5365750"/>
          <p14:tracePt t="108428" x="1600200" y="5372100"/>
          <p14:tracePt t="108745" x="1587500" y="5372100"/>
          <p14:tracePt t="108761" x="1581150" y="5378450"/>
          <p14:tracePt t="109022" x="1581150" y="5384800"/>
          <p14:tracePt t="109560" x="1581150" y="5391150"/>
          <p14:tracePt t="109576" x="1587500" y="5391150"/>
          <p14:tracePt t="109583" x="1606550" y="5391150"/>
          <p14:tracePt t="109592" x="1625600" y="5391150"/>
          <p14:tracePt t="109601" x="1670050" y="5391150"/>
          <p14:tracePt t="109617" x="1733550" y="5391150"/>
          <p14:tracePt t="109634" x="1790700" y="5391150"/>
          <p14:tracePt t="109651" x="1816100" y="5391150"/>
          <p14:tracePt t="109667" x="1828800" y="5391150"/>
          <p14:tracePt t="109701" x="1841500" y="5391150"/>
          <p14:tracePt t="109833" x="1847850" y="5391150"/>
          <p14:tracePt t="110520" x="1854200" y="5391150"/>
          <p14:tracePt t="110535" x="1866900" y="5391150"/>
          <p14:tracePt t="110543" x="1873250" y="5391150"/>
          <p14:tracePt t="110551" x="1885950" y="5391150"/>
          <p14:tracePt t="110560" x="1898650" y="5391150"/>
          <p14:tracePt t="110577" x="1911350" y="5391150"/>
          <p14:tracePt t="110594" x="1917700" y="5391150"/>
          <p14:tracePt t="110922" x="1911350" y="5391150"/>
          <p14:tracePt t="110930" x="1873250" y="5397500"/>
          <p14:tracePt t="110939" x="1828800" y="5397500"/>
          <p14:tracePt t="110955" x="1727200" y="5410200"/>
          <p14:tracePt t="110972" x="1587500" y="5435600"/>
          <p14:tracePt t="110989" x="1473200" y="5448300"/>
          <p14:tracePt t="111006" x="1371600" y="5461000"/>
          <p14:tracePt t="111022" x="1295400" y="5461000"/>
          <p14:tracePt t="111039" x="1289050" y="5461000"/>
          <p14:tracePt t="111305" x="1282700" y="5467350"/>
          <p14:tracePt t="111450" x="1270000" y="5467350"/>
          <p14:tracePt t="111467" x="1263650" y="5467350"/>
          <p14:tracePt t="111475" x="1244600" y="5467350"/>
          <p14:tracePt t="111491" x="1231900" y="5467350"/>
          <p14:tracePt t="111501" x="1212850" y="5461000"/>
          <p14:tracePt t="111518" x="1174750" y="5441950"/>
          <p14:tracePt t="111534" x="1085850" y="5416550"/>
          <p14:tracePt t="111551" x="1047750" y="5410200"/>
          <p14:tracePt t="111568" x="1028700" y="5403850"/>
          <p14:tracePt t="111584" x="1022350" y="5403850"/>
          <p14:tracePt t="111618" x="1022350" y="5391150"/>
          <p14:tracePt t="111635" x="1016000" y="5359400"/>
          <p14:tracePt t="111651" x="1003300" y="5327650"/>
          <p14:tracePt t="111668" x="990600" y="5295900"/>
          <p14:tracePt t="111685" x="990600" y="5276850"/>
          <p14:tracePt t="111703" x="984250" y="5251450"/>
          <p14:tracePt t="111719" x="971550" y="5232400"/>
          <p14:tracePt t="111735" x="971550" y="5207000"/>
          <p14:tracePt t="111751" x="971550" y="5194300"/>
          <p14:tracePt t="111768" x="971550" y="5168900"/>
          <p14:tracePt t="111785" x="971550" y="5149850"/>
          <p14:tracePt t="111801" x="971550" y="5130800"/>
          <p14:tracePt t="111818" x="977900" y="5124450"/>
          <p14:tracePt t="111835" x="984250" y="5111750"/>
          <p14:tracePt t="111851" x="996950" y="5092700"/>
          <p14:tracePt t="111868" x="1009650" y="5080000"/>
          <p14:tracePt t="111885" x="1022350" y="5073650"/>
          <p14:tracePt t="111901" x="1028700" y="5067300"/>
          <p14:tracePt t="111920" x="1041400" y="5060950"/>
          <p14:tracePt t="111962" x="1047750" y="5054600"/>
          <p14:tracePt t="111975" x="1054100" y="5048250"/>
          <p14:tracePt t="111992" x="1060450" y="5041900"/>
          <p14:tracePt t="112001" x="1066800" y="5041900"/>
          <p14:tracePt t="112018" x="1079500" y="5029200"/>
          <p14:tracePt t="112035" x="1092200" y="5022850"/>
          <p14:tracePt t="112051" x="1104900" y="5022850"/>
          <p14:tracePt t="112068" x="1123950" y="5010150"/>
          <p14:tracePt t="112085" x="1149350" y="4997450"/>
          <p14:tracePt t="112101" x="1168400" y="4991100"/>
          <p14:tracePt t="112118" x="1200150" y="4978400"/>
          <p14:tracePt t="112135" x="1263650" y="4953000"/>
          <p14:tracePt t="112151" x="1295400" y="4940300"/>
          <p14:tracePt t="112168" x="1333500" y="4921250"/>
          <p14:tracePt t="112185" x="1352550" y="4914900"/>
          <p14:tracePt t="112201" x="1371600" y="4914900"/>
          <p14:tracePt t="112218" x="1384300" y="4914900"/>
          <p14:tracePt t="112235" x="1390650" y="4914900"/>
          <p14:tracePt t="112252" x="1397000" y="4914900"/>
          <p14:tracePt t="112268" x="1409700" y="4914900"/>
          <p14:tracePt t="112285" x="1416050" y="4908550"/>
          <p14:tracePt t="112302" x="1435100" y="4908550"/>
          <p14:tracePt t="112320" x="1460500" y="4895850"/>
          <p14:tracePt t="112335" x="1473200" y="4895850"/>
          <p14:tracePt t="112351" x="1511300" y="4889500"/>
          <p14:tracePt t="112368" x="1549400" y="4883150"/>
          <p14:tracePt t="112385" x="1587500" y="4883150"/>
          <p14:tracePt t="112401" x="1631950" y="4876800"/>
          <p14:tracePt t="112419" x="1651000" y="4870450"/>
          <p14:tracePt t="112435" x="1657350" y="4870450"/>
          <p14:tracePt t="112452" x="1663700" y="4870450"/>
          <p14:tracePt t="112468" x="1670050" y="4870450"/>
          <p14:tracePt t="112485" x="1676400" y="4870450"/>
          <p14:tracePt t="112502" x="1689100" y="4870450"/>
          <p14:tracePt t="112535" x="1701800" y="4870450"/>
          <p14:tracePt t="112569" x="1708150" y="4870450"/>
          <p14:tracePt t="112585" x="1714500" y="4870450"/>
          <p14:tracePt t="112602" x="1727200" y="4870450"/>
          <p14:tracePt t="112618" x="1733550" y="4870450"/>
          <p14:tracePt t="112635" x="1758950" y="4876800"/>
          <p14:tracePt t="112652" x="1765300" y="4889500"/>
          <p14:tracePt t="112669" x="1790700" y="4902200"/>
          <p14:tracePt t="112685" x="1797050" y="4908550"/>
          <p14:tracePt t="112702" x="1816100" y="4914900"/>
          <p14:tracePt t="112718" x="1835150" y="4927600"/>
          <p14:tracePt t="112735" x="1847850" y="4940300"/>
          <p14:tracePt t="112752" x="1847850" y="4946650"/>
          <p14:tracePt t="112785" x="1854200" y="4946650"/>
          <p14:tracePt t="112833" x="1860550" y="4953000"/>
          <p14:tracePt t="112856" x="1860550" y="4959350"/>
          <p14:tracePt t="112864" x="1860550" y="4965700"/>
          <p14:tracePt t="112874" x="1860550" y="4972050"/>
          <p14:tracePt t="112885" x="1860550" y="4984750"/>
          <p14:tracePt t="112904" x="1860550" y="5010150"/>
          <p14:tracePt t="112919" x="1860550" y="5022850"/>
          <p14:tracePt t="112935" x="1847850" y="5048250"/>
          <p14:tracePt t="112952" x="1835150" y="5080000"/>
          <p14:tracePt t="112969" x="1822450" y="5105400"/>
          <p14:tracePt t="112986" x="1797050" y="5143500"/>
          <p14:tracePt t="113002" x="1771650" y="5175250"/>
          <p14:tracePt t="113019" x="1758950" y="5194300"/>
          <p14:tracePt t="113036" x="1720850" y="5219700"/>
          <p14:tracePt t="113052" x="1701800" y="5226050"/>
          <p14:tracePt t="113069" x="1670050" y="5245100"/>
          <p14:tracePt t="113086" x="1657350" y="5251450"/>
          <p14:tracePt t="113105" x="1625600" y="5270500"/>
          <p14:tracePt t="113119" x="1612900" y="5270500"/>
          <p14:tracePt t="113136" x="1593850" y="5276850"/>
          <p14:tracePt t="113153" x="1574800" y="5289550"/>
          <p14:tracePt t="113169" x="1555750" y="5302250"/>
          <p14:tracePt t="113185" x="1530350" y="5314950"/>
          <p14:tracePt t="113202" x="1504950" y="5334000"/>
          <p14:tracePt t="113219" x="1460500" y="5353050"/>
          <p14:tracePt t="113235" x="1416050" y="5359400"/>
          <p14:tracePt t="113253" x="1377950" y="5359400"/>
          <p14:tracePt t="113269" x="1333500" y="5365750"/>
          <p14:tracePt t="113286" x="1314450" y="5365750"/>
          <p14:tracePt t="113303" x="1308100" y="5365750"/>
          <p14:tracePt t="114434" x="1295400" y="5365750"/>
          <p14:tracePt t="114458" x="1276350" y="5372100"/>
          <p14:tracePt t="114468" x="1276350" y="5378450"/>
          <p14:tracePt t="114601" x="1270000" y="5384800"/>
          <p14:tracePt t="114617" x="1263650" y="5384800"/>
          <p14:tracePt t="114627" x="1257300" y="5391150"/>
          <p14:tracePt t="114642" x="1257300" y="5397500"/>
          <p14:tracePt t="114721" x="1250950" y="5403850"/>
          <p14:tracePt t="114753" x="1244600" y="5403850"/>
          <p14:tracePt t="114761" x="1231900" y="5403850"/>
          <p14:tracePt t="114769" x="1219200" y="5403850"/>
          <p14:tracePt t="114777" x="1206500" y="5403850"/>
          <p14:tracePt t="114789" x="1193800" y="5403850"/>
          <p14:tracePt t="114806" x="1174750" y="5391150"/>
          <p14:tracePt t="114822" x="1143000" y="5372100"/>
          <p14:tracePt t="114841" x="1104900" y="5359400"/>
          <p14:tracePt t="114856" x="1092200" y="5346700"/>
          <p14:tracePt t="114872" x="1092200" y="5340350"/>
          <p14:tracePt t="114889" x="1079500" y="5302250"/>
          <p14:tracePt t="114906" x="1060450" y="5264150"/>
          <p14:tracePt t="114923" x="1047750" y="5232400"/>
          <p14:tracePt t="114939" x="1035050" y="5200650"/>
          <p14:tracePt t="114973" x="1035050" y="5187950"/>
          <p14:tracePt t="114989" x="1028700" y="5175250"/>
          <p14:tracePt t="115028" x="1028700" y="5162550"/>
          <p14:tracePt t="115049" x="1028700" y="5156200"/>
          <p14:tracePt t="115065" x="1028700" y="5149850"/>
          <p14:tracePt t="115075" x="1028700" y="5143500"/>
          <p14:tracePt t="115090" x="1028700" y="5137150"/>
          <p14:tracePt t="115097" x="1028700" y="5130800"/>
          <p14:tracePt t="115113" x="1028700" y="5124450"/>
          <p14:tracePt t="115122" x="1028700" y="5118100"/>
          <p14:tracePt t="115139" x="1035050" y="5111750"/>
          <p14:tracePt t="115156" x="1041400" y="5099050"/>
          <p14:tracePt t="115173" x="1054100" y="5086350"/>
          <p14:tracePt t="115189" x="1060450" y="5080000"/>
          <p14:tracePt t="115206" x="1060450" y="5073650"/>
          <p14:tracePt t="115222" x="1073150" y="5067300"/>
          <p14:tracePt t="115239" x="1092200" y="5054600"/>
          <p14:tracePt t="115256" x="1123950" y="5054600"/>
          <p14:tracePt t="115272" x="1149350" y="5048250"/>
          <p14:tracePt t="115289" x="1168400" y="5041900"/>
          <p14:tracePt t="115306" x="1181100" y="5041900"/>
          <p14:tracePt t="115323" x="1193800" y="5035550"/>
          <p14:tracePt t="115339" x="1212850" y="5035550"/>
          <p14:tracePt t="115356" x="1238250" y="5035550"/>
          <p14:tracePt t="115389" x="1257300" y="5035550"/>
          <p14:tracePt t="115406" x="1276350" y="5035550"/>
          <p14:tracePt t="115423" x="1289050" y="5035550"/>
          <p14:tracePt t="115441" x="1327150" y="5035550"/>
          <p14:tracePt t="115457" x="1346200" y="5041900"/>
          <p14:tracePt t="115473" x="1365250" y="5048250"/>
          <p14:tracePt t="115490" x="1384300" y="5048250"/>
          <p14:tracePt t="115507" x="1397000" y="5054600"/>
          <p14:tracePt t="115523" x="1409700" y="5067300"/>
          <p14:tracePt t="115540" x="1416050" y="5073650"/>
          <p14:tracePt t="115573" x="1422400" y="5073650"/>
          <p14:tracePt t="115590" x="1435100" y="5080000"/>
          <p14:tracePt t="115606" x="1441450" y="5092700"/>
          <p14:tracePt t="115626" x="1447800" y="5105400"/>
          <p14:tracePt t="115641" x="1460500" y="5124450"/>
          <p14:tracePt t="115658" x="1466850" y="5130800"/>
          <p14:tracePt t="115673" x="1473200" y="5143500"/>
          <p14:tracePt t="115690" x="1473200" y="5149850"/>
          <p14:tracePt t="115706" x="1479550" y="5162550"/>
          <p14:tracePt t="115723" x="1479550" y="5168900"/>
          <p14:tracePt t="115739" x="1479550" y="5175250"/>
          <p14:tracePt t="115756" x="1479550" y="5187950"/>
          <p14:tracePt t="115773" x="1479550" y="5200650"/>
          <p14:tracePt t="115790" x="1479550" y="5213350"/>
          <p14:tracePt t="115806" x="1479550" y="5226050"/>
          <p14:tracePt t="115824" x="1479550" y="5232400"/>
          <p14:tracePt t="115840" x="1479550" y="5251450"/>
          <p14:tracePt t="115856" x="1479550" y="5264150"/>
          <p14:tracePt t="115873" x="1479550" y="5276850"/>
          <p14:tracePt t="115890" x="1473200" y="5283200"/>
          <p14:tracePt t="115907" x="1460500" y="5302250"/>
          <p14:tracePt t="115923" x="1454150" y="5327650"/>
          <p14:tracePt t="115940" x="1447800" y="5340350"/>
          <p14:tracePt t="115957" x="1435100" y="5353050"/>
          <p14:tracePt t="115973" x="1428750" y="5372100"/>
          <p14:tracePt t="115990" x="1416050" y="5391150"/>
          <p14:tracePt t="116007" x="1403350" y="5403850"/>
          <p14:tracePt t="116023" x="1403350" y="5416550"/>
          <p14:tracePt t="116040" x="1390650" y="5429250"/>
          <p14:tracePt t="116141" x="1384300" y="5429250"/>
          <p14:tracePt t="116156" x="1371600" y="5429250"/>
          <p14:tracePt t="116170" x="1365250" y="5429250"/>
          <p14:tracePt t="116178" x="1358900" y="5429250"/>
          <p14:tracePt t="116190" x="1352550" y="5429250"/>
          <p14:tracePt t="116207" x="1339850" y="5429250"/>
          <p14:tracePt t="116223" x="1320800" y="5429250"/>
          <p14:tracePt t="116240" x="1289050" y="5422900"/>
          <p14:tracePt t="116257" x="1263650" y="5397500"/>
          <p14:tracePt t="116274" x="1238250" y="5372100"/>
          <p14:tracePt t="116290" x="1225550" y="5346700"/>
          <p14:tracePt t="116307" x="1200150" y="5308600"/>
          <p14:tracePt t="116324" x="1181100" y="5270500"/>
          <p14:tracePt t="116341" x="1168400" y="5245100"/>
          <p14:tracePt t="116357" x="1149350" y="5200650"/>
          <p14:tracePt t="116374" x="1136650" y="5194300"/>
          <p14:tracePt t="116379" x="1136650" y="5187950"/>
          <p14:tracePt t="116390" x="1136650" y="5181600"/>
          <p14:tracePt t="116407" x="1136650" y="5168900"/>
          <p14:tracePt t="116424" x="1136650" y="5149850"/>
          <p14:tracePt t="116440" x="1136650" y="5118100"/>
          <p14:tracePt t="116457" x="1136650" y="5099050"/>
          <p14:tracePt t="116474" x="1149350" y="5060950"/>
          <p14:tracePt t="116490" x="1162050" y="5029200"/>
          <p14:tracePt t="116507" x="1181100" y="5003800"/>
          <p14:tracePt t="116524" x="1187450" y="4984750"/>
          <p14:tracePt t="116541" x="1200150" y="4978400"/>
          <p14:tracePt t="116557" x="1238250" y="4959350"/>
          <p14:tracePt t="116574" x="1263650" y="4953000"/>
          <p14:tracePt t="116590" x="1289050" y="4946650"/>
          <p14:tracePt t="116607" x="1314450" y="4927600"/>
          <p14:tracePt t="116625" x="1327150" y="4921250"/>
          <p14:tracePt t="116641" x="1358900" y="4921250"/>
          <p14:tracePt t="116657" x="1371600" y="4921250"/>
          <p14:tracePt t="116674" x="1409700" y="4933950"/>
          <p14:tracePt t="116691" x="1435100" y="4959350"/>
          <p14:tracePt t="116707" x="1454150" y="4984750"/>
          <p14:tracePt t="116724" x="1479550" y="5022850"/>
          <p14:tracePt t="116741" x="1492250" y="5048250"/>
          <p14:tracePt t="116757" x="1511300" y="5080000"/>
          <p14:tracePt t="116774" x="1524000" y="5099050"/>
          <p14:tracePt t="116790" x="1536700" y="5124450"/>
          <p14:tracePt t="116807" x="1549400" y="5143500"/>
          <p14:tracePt t="116825" x="1568450" y="5168900"/>
          <p14:tracePt t="116841" x="1568450" y="5200650"/>
          <p14:tracePt t="116858" x="1574800" y="5213350"/>
          <p14:tracePt t="116874" x="1587500" y="5238750"/>
          <p14:tracePt t="116891" x="1587500" y="5257800"/>
          <p14:tracePt t="116908" x="1587500" y="5270500"/>
          <p14:tracePt t="116924" x="1587500" y="5283200"/>
          <p14:tracePt t="116941" x="1587500" y="5289550"/>
          <p14:tracePt t="116974" x="1587500" y="5308600"/>
          <p14:tracePt t="116996" x="1581150" y="5308600"/>
          <p14:tracePt t="117007" x="1581150" y="5314950"/>
          <p14:tracePt t="117024" x="1568450" y="5327650"/>
          <p14:tracePt t="117041" x="1562100" y="5334000"/>
          <p14:tracePt t="117058" x="1555750" y="5340350"/>
          <p14:tracePt t="117074" x="1543050" y="5353050"/>
          <p14:tracePt t="117125" x="1536700" y="5359400"/>
          <p14:tracePt t="117966" x="1524000" y="5372100"/>
          <p14:tracePt t="117971" x="1498600" y="5391150"/>
          <p14:tracePt t="117983" x="1492250" y="5397500"/>
          <p14:tracePt t="118000" x="1473200" y="5441950"/>
          <p14:tracePt t="118017" x="1460500" y="5480050"/>
          <p14:tracePt t="118033" x="1441450" y="5524500"/>
          <p14:tracePt t="118050" x="1428750" y="5537200"/>
          <p14:tracePt t="118067" x="1422400" y="5543550"/>
          <p14:tracePt t="118195" x="1416050" y="5543550"/>
          <p14:tracePt t="118211" x="1409700" y="5543550"/>
          <p14:tracePt t="118220" x="1403350" y="5543550"/>
          <p14:tracePt t="118226" x="1403350" y="5537200"/>
          <p14:tracePt t="118238" x="1403350" y="5530850"/>
          <p14:tracePt t="118250" x="1397000" y="5524500"/>
          <p14:tracePt t="118267" x="1397000" y="5518150"/>
          <p14:tracePt t="118283" x="1397000" y="5511800"/>
          <p14:tracePt t="118315" x="1397000" y="5505450"/>
          <p14:tracePt t="118323" x="1390650" y="5505450"/>
          <p14:tracePt t="118467" x="1384300" y="5505450"/>
          <p14:tracePt t="118501" x="1384300" y="5486400"/>
          <p14:tracePt t="118518" x="1384300" y="5473700"/>
          <p14:tracePt t="118526" x="1390650" y="5467350"/>
          <p14:tracePt t="118539" x="1397000" y="5454650"/>
          <p14:tracePt t="118556" x="1403350" y="5448300"/>
          <p14:tracePt t="119070" x="1403350" y="5441950"/>
          <p14:tracePt t="119076" x="1403350" y="5435600"/>
          <p14:tracePt t="119083" x="1409700" y="5435600"/>
          <p14:tracePt t="119094" x="1416050" y="5416550"/>
          <p14:tracePt t="119110" x="1504950" y="5410200"/>
          <p14:tracePt t="119127" x="1619250" y="5410200"/>
          <p14:tracePt t="119144" x="1778000" y="5410200"/>
          <p14:tracePt t="119160" x="1905000" y="5410200"/>
          <p14:tracePt t="119178" x="1968500" y="5410200"/>
          <p14:tracePt t="119193" x="2012950" y="5410200"/>
          <p14:tracePt t="119210" x="2032000" y="5403850"/>
          <p14:tracePt t="119342" x="2032000" y="5397500"/>
          <p14:tracePt t="119371" x="2025650" y="5397500"/>
          <p14:tracePt t="119383" x="2019300" y="5391150"/>
          <p14:tracePt t="119390" x="2012950" y="5391150"/>
          <p14:tracePt t="119399" x="2006600" y="5378450"/>
          <p14:tracePt t="119411" x="1981200" y="5372100"/>
          <p14:tracePt t="119427" x="1955800" y="5359400"/>
          <p14:tracePt t="119444" x="1924050" y="5353050"/>
          <p14:tracePt t="119460" x="1898650" y="5353050"/>
          <p14:tracePt t="119477" x="1879600" y="5353050"/>
          <p14:tracePt t="119494" x="1860550" y="5353050"/>
          <p14:tracePt t="119511" x="1835150" y="5353050"/>
          <p14:tracePt t="119527" x="1803400" y="5353050"/>
          <p14:tracePt t="119544" x="1778000" y="5353050"/>
          <p14:tracePt t="119561" x="1765300" y="5353050"/>
          <p14:tracePt t="119578" x="1746250" y="5353050"/>
          <p14:tracePt t="119594" x="1739900" y="5346700"/>
          <p14:tracePt t="120116" x="1739900" y="5353050"/>
          <p14:tracePt t="120124" x="1739900" y="5365750"/>
          <p14:tracePt t="120131" x="1752600" y="5378450"/>
          <p14:tracePt t="120140" x="1752600" y="5384800"/>
          <p14:tracePt t="120157" x="1778000" y="5410200"/>
          <p14:tracePt t="120174" x="1784350" y="5435600"/>
          <p14:tracePt t="120190" x="1797050" y="5461000"/>
          <p14:tracePt t="120207" x="1803400" y="5473700"/>
          <p14:tracePt t="120223" x="1803400" y="5480050"/>
          <p14:tracePt t="120240" x="1803400" y="5486400"/>
          <p14:tracePt t="120257" x="1803400" y="5492750"/>
          <p14:tracePt t="120275" x="1784350" y="5499100"/>
          <p14:tracePt t="120291" x="1708150" y="5499100"/>
          <p14:tracePt t="120307" x="1619250" y="5486400"/>
          <p14:tracePt t="120324" x="1536700" y="5480050"/>
          <p14:tracePt t="120340" x="1492250" y="5473700"/>
          <p14:tracePt t="120357" x="1473200" y="5473700"/>
          <p14:tracePt t="120373" x="1466850" y="5467350"/>
          <p14:tracePt t="120437" x="1460500" y="5467350"/>
          <p14:tracePt t="120455" x="1447800" y="5454650"/>
          <p14:tracePt t="120462" x="1441450" y="5448300"/>
          <p14:tracePt t="120478" x="1435100" y="5435600"/>
          <p14:tracePt t="120490" x="1416050" y="5422900"/>
          <p14:tracePt t="120507" x="1409700" y="5403850"/>
          <p14:tracePt t="120524" x="1390650" y="5384800"/>
          <p14:tracePt t="120540" x="1390650" y="5378450"/>
          <p14:tracePt t="120557" x="1371600" y="5378450"/>
          <p14:tracePt t="120590" x="1365250" y="5378450"/>
          <p14:tracePt t="120636" x="1352550" y="5378450"/>
          <p14:tracePt t="120668" x="1346200" y="5378450"/>
          <p14:tracePt t="120684" x="1339850" y="5378450"/>
          <p14:tracePt t="120708" x="1333500" y="5378450"/>
          <p14:tracePt t="120740" x="1327150" y="5378450"/>
          <p14:tracePt t="120748" x="1320800" y="5378450"/>
          <p14:tracePt t="120775" x="1314450" y="5378450"/>
          <p14:tracePt t="120783" x="1308100" y="5378450"/>
          <p14:tracePt t="120813" x="1301750" y="5378450"/>
          <p14:tracePt t="120900" x="1295400" y="5384800"/>
          <p14:tracePt t="120924" x="1295400" y="5397500"/>
          <p14:tracePt t="120932" x="1295400" y="5403850"/>
          <p14:tracePt t="120973" x="1295400" y="5410200"/>
          <p14:tracePt t="124439" x="1301750" y="5416550"/>
          <p14:tracePt t="124751" x="1320800" y="5416550"/>
          <p14:tracePt t="124758" x="1339850" y="5422900"/>
          <p14:tracePt t="124766" x="1358900" y="5429250"/>
          <p14:tracePt t="124776" x="1371600" y="5429250"/>
          <p14:tracePt t="124792" x="1416050" y="5441950"/>
          <p14:tracePt t="124808" x="1428750" y="5448300"/>
          <p14:tracePt t="124825" x="1441450" y="5454650"/>
          <p14:tracePt t="125216" x="1422400" y="5454650"/>
          <p14:tracePt t="125223" x="1409700" y="5454650"/>
          <p14:tracePt t="125230" x="1403350" y="5454650"/>
          <p14:tracePt t="125241" x="1390650" y="5454650"/>
          <p14:tracePt t="125257" x="1384300" y="5454650"/>
          <p14:tracePt t="126678" x="1365250" y="5448300"/>
          <p14:tracePt t="126694" x="1358900" y="5448300"/>
          <p14:tracePt t="126704" x="1346200" y="5441950"/>
          <p14:tracePt t="126776" x="1333500" y="5435600"/>
          <p14:tracePt t="126791" x="1327150" y="5429250"/>
          <p14:tracePt t="126807" x="1314450" y="5422900"/>
          <p14:tracePt t="131153" x="1289050" y="5422900"/>
          <p14:tracePt t="131161" x="1282700" y="5422900"/>
          <p14:tracePt t="131171" x="1276350" y="5422900"/>
          <p14:tracePt t="131182" x="1263650" y="5416550"/>
          <p14:tracePt t="131198" x="1257300" y="5410200"/>
          <p14:tracePt t="131215" x="1250950" y="5410200"/>
          <p14:tracePt t="131232" x="1250950" y="5403850"/>
          <p14:tracePt t="131248" x="1238250" y="5397500"/>
          <p14:tracePt t="131306" x="1231900" y="5397500"/>
          <p14:tracePt t="131602" x="1231900" y="5391150"/>
          <p14:tracePt t="131609" x="1231900" y="5384800"/>
          <p14:tracePt t="131618" x="1238250" y="5378450"/>
          <p14:tracePt t="131633" x="1244600" y="5378450"/>
          <p14:tracePt t="131715" x="1244600" y="5365750"/>
          <p14:tracePt t="131737" x="1244600" y="5359400"/>
          <p14:tracePt t="131748" x="1244600" y="5353050"/>
          <p14:tracePt t="131764" x="1244600" y="5346700"/>
          <p14:tracePt t="131780" x="1244600" y="5340350"/>
          <p14:tracePt t="131786" x="1244600" y="5334000"/>
          <p14:tracePt t="131795" x="1244600" y="5327650"/>
          <p14:tracePt t="131810" x="1244600" y="5302250"/>
          <p14:tracePt t="131826" x="1263650" y="5276850"/>
          <p14:tracePt t="131843" x="1276350" y="5251450"/>
          <p14:tracePt t="131860" x="1282700" y="5245100"/>
          <p14:tracePt t="132025" x="1289050" y="5238750"/>
          <p14:tracePt t="132033" x="1289050" y="5232400"/>
          <p14:tracePt t="132065" x="1289050" y="5219700"/>
          <p14:tracePt t="132073" x="1289050" y="5213350"/>
          <p14:tracePt t="132082" x="1282700" y="5213350"/>
          <p14:tracePt t="132093" x="1282700" y="5207000"/>
          <p14:tracePt t="132110" x="1276350" y="5187950"/>
          <p14:tracePt t="132126" x="1276350" y="5175250"/>
          <p14:tracePt t="132252" x="1276350" y="5168900"/>
          <p14:tracePt t="132274" x="1270000" y="5156200"/>
          <p14:tracePt t="132418" x="1263650" y="5149850"/>
          <p14:tracePt t="132517" x="1263650" y="5143500"/>
          <p14:tracePt t="132532" x="1257300" y="5137150"/>
          <p14:tracePt t="132586" x="1257300" y="5130800"/>
          <p14:tracePt t="132804" x="1257300" y="5118100"/>
          <p14:tracePt t="132812" x="1263650" y="5111750"/>
          <p14:tracePt t="132825" x="1270000" y="5111750"/>
          <p14:tracePt t="132834" x="1282700" y="5111750"/>
          <p14:tracePt t="132844" x="1289050" y="5111750"/>
          <p14:tracePt t="132861" x="1301750" y="5111750"/>
          <p14:tracePt t="132878" x="1314450" y="5111750"/>
          <p14:tracePt t="132895" x="1327150" y="5111750"/>
          <p14:tracePt t="132928" x="1339850" y="5111750"/>
          <p14:tracePt t="132944" x="1365250" y="5111750"/>
          <p14:tracePt t="132961" x="1384300" y="5118100"/>
          <p14:tracePt t="132978" x="1403350" y="5124450"/>
          <p14:tracePt t="132995" x="1409700" y="5124450"/>
          <p14:tracePt t="133011" x="1416050" y="5124450"/>
          <p14:tracePt t="133028" x="1428750" y="5124450"/>
          <p14:tracePt t="133067" x="1441450" y="5130800"/>
          <p14:tracePt t="133131" x="1454150" y="5137150"/>
          <p14:tracePt t="133170" x="1460500" y="5143500"/>
          <p14:tracePt t="133252" x="1479550" y="5162550"/>
          <p14:tracePt t="133258" x="1485900" y="5168900"/>
          <p14:tracePt t="133267" x="1511300" y="5181600"/>
          <p14:tracePt t="133278" x="1549400" y="5213350"/>
          <p14:tracePt t="133295" x="1631950" y="5283200"/>
          <p14:tracePt t="133312" x="1727200" y="5346700"/>
          <p14:tracePt t="133328" x="1816100" y="5410200"/>
          <p14:tracePt t="133345" x="1854200" y="5435600"/>
          <p14:tracePt t="133362" x="1873250" y="5454650"/>
          <p14:tracePt t="133379" x="1885950" y="5454650"/>
          <p14:tracePt t="133395" x="1892300" y="5461000"/>
          <p14:tracePt t="133572" x="1885950" y="5461000"/>
          <p14:tracePt t="133586" x="1879600" y="5461000"/>
          <p14:tracePt t="133620" x="1873250" y="5461000"/>
          <p14:tracePt t="133626" x="1860550" y="5461000"/>
          <p14:tracePt t="133651" x="1854200" y="5461000"/>
          <p14:tracePt t="133668" x="1847850" y="5461000"/>
          <p14:tracePt t="133685" x="1841500" y="5461000"/>
          <p14:tracePt t="133786" x="1879600" y="5461000"/>
          <p14:tracePt t="133794" x="1936750" y="5461000"/>
          <p14:tracePt t="133802" x="1974850" y="5461000"/>
          <p14:tracePt t="133812" x="2032000" y="5461000"/>
          <p14:tracePt t="133829" x="2095500" y="5461000"/>
          <p14:tracePt t="133845" x="2133600" y="5454650"/>
          <p14:tracePt t="133862" x="2139950" y="5448300"/>
          <p14:tracePt t="134082" x="2133600" y="5448300"/>
          <p14:tracePt t="134090" x="2120900" y="5448300"/>
          <p14:tracePt t="134098" x="2108200" y="5448300"/>
          <p14:tracePt t="134107" x="2082800" y="5448300"/>
          <p14:tracePt t="134118" x="2076450" y="5448300"/>
          <p14:tracePt t="134134" x="2051050" y="5448300"/>
          <p14:tracePt t="134151" x="2032000" y="5448300"/>
          <p14:tracePt t="134168" x="2025650" y="5448300"/>
          <p14:tracePt t="134259" x="2044700" y="5448300"/>
          <p14:tracePt t="134266" x="2063750" y="5441950"/>
          <p14:tracePt t="134275" x="2133600" y="5416550"/>
          <p14:tracePt t="134285" x="2165350" y="5410200"/>
          <p14:tracePt t="134301" x="2266950" y="5397500"/>
          <p14:tracePt t="134318" x="2368550" y="5365750"/>
          <p14:tracePt t="134335" x="2438400" y="5359400"/>
          <p14:tracePt t="134351" x="2495550" y="5346700"/>
          <p14:tracePt t="134368" x="2514600" y="5340350"/>
          <p14:tracePt t="134385" x="2520950" y="5340350"/>
          <p14:tracePt t="134973" x="2527300" y="5340350"/>
          <p14:tracePt t="134986" x="2527300" y="5359400"/>
          <p14:tracePt t="134994" x="2533650" y="5365750"/>
          <p14:tracePt t="135003" x="2540000" y="5372100"/>
          <p14:tracePt t="135014" x="2546350" y="5378450"/>
          <p14:tracePt t="135031" x="2552700" y="5378450"/>
          <p14:tracePt t="135054" x="2559050" y="5384800"/>
          <p14:tracePt t="135077" x="2559050" y="5391150"/>
          <p14:tracePt t="135099" x="2565400" y="5391150"/>
          <p14:tracePt t="135253" x="2571750" y="5397500"/>
          <p14:tracePt t="135381" x="2565400" y="5397500"/>
          <p14:tracePt t="135387" x="2552700" y="5397500"/>
          <p14:tracePt t="135395" x="2540000" y="5410200"/>
          <p14:tracePt t="135403" x="2514600" y="5416550"/>
          <p14:tracePt t="135420" x="2482850" y="5422900"/>
          <p14:tracePt t="135437" x="2406650" y="5429250"/>
          <p14:tracePt t="135454" x="2324100" y="5441950"/>
          <p14:tracePt t="135470" x="2241550" y="5441950"/>
          <p14:tracePt t="135487" x="2209800" y="5441950"/>
          <p14:tracePt t="135503" x="2203450" y="5441950"/>
          <p14:tracePt t="135520" x="2190750" y="5441950"/>
          <p14:tracePt t="135677" x="2184400" y="5441950"/>
          <p14:tracePt t="135683" x="2165350" y="5441950"/>
          <p14:tracePt t="135693" x="2159000" y="5441950"/>
          <p14:tracePt t="135703" x="2139950" y="5441950"/>
          <p14:tracePt t="135720" x="2108200" y="5435600"/>
          <p14:tracePt t="135737" x="2082800" y="5435600"/>
          <p14:tracePt t="136853" x="2076450" y="5435600"/>
          <p14:tracePt t="136878" x="2070100" y="5435600"/>
          <p14:tracePt t="136891" x="2070100" y="5441950"/>
          <p14:tracePt t="136923" x="2063750" y="5441950"/>
          <p14:tracePt t="136964" x="2057400" y="5441950"/>
          <p14:tracePt t="136971" x="2051050" y="5441950"/>
          <p14:tracePt t="136995" x="2038350" y="5441950"/>
          <p14:tracePt t="137067" x="2025650" y="5441950"/>
          <p14:tracePt t="137580" x="2038350" y="5441950"/>
          <p14:tracePt t="137588" x="2063750" y="5441950"/>
          <p14:tracePt t="137595" x="2095500" y="5441950"/>
          <p14:tracePt t="137605" x="2139950" y="5441950"/>
          <p14:tracePt t="137621" x="2241550" y="5441950"/>
          <p14:tracePt t="137637" x="2311400" y="5441950"/>
          <p14:tracePt t="137654" x="2362200" y="5441950"/>
          <p14:tracePt t="137670" x="2368550" y="5441950"/>
          <p14:tracePt t="137767" x="2374900" y="5441950"/>
          <p14:tracePt t="137774" x="2381250" y="5441950"/>
          <p14:tracePt t="137780" x="2387600" y="5441950"/>
          <p14:tracePt t="137798" x="2393950" y="5441950"/>
          <p14:tracePt t="137812" x="2406650" y="5441950"/>
          <p14:tracePt t="137827" x="2413000" y="5441950"/>
          <p14:tracePt t="137843" x="2438400" y="5441950"/>
          <p14:tracePt t="137854" x="2444750" y="5441950"/>
          <p14:tracePt t="137871" x="2495550" y="5441950"/>
          <p14:tracePt t="137887" x="2533650" y="5441950"/>
          <p14:tracePt t="137904" x="2565400" y="5441950"/>
          <p14:tracePt t="137921" x="2597150" y="5435600"/>
          <p14:tracePt t="137937" x="2603500" y="5435600"/>
          <p14:tracePt t="138127" x="2603500" y="5441950"/>
          <p14:tracePt t="138188" x="2597150" y="5448300"/>
          <p14:tracePt t="138982" x="2578100" y="5467350"/>
          <p14:tracePt t="138989" x="2559050" y="5473700"/>
          <p14:tracePt t="138996" x="2527300" y="5480050"/>
          <p14:tracePt t="139006" x="2482850" y="5486400"/>
          <p14:tracePt t="139023" x="2400300" y="5505450"/>
          <p14:tracePt t="139039" x="2260600" y="5511800"/>
          <p14:tracePt t="139056" x="2082800" y="5511800"/>
          <p14:tracePt t="139061" x="2000250" y="5511800"/>
          <p14:tracePt t="139073" x="1905000" y="5511800"/>
          <p14:tracePt t="139089" x="1746250" y="5511800"/>
          <p14:tracePt t="139106" x="1657350" y="5511800"/>
          <p14:tracePt t="139124" x="1625600" y="5511800"/>
          <p14:tracePt t="139276" x="1606550" y="5511800"/>
          <p14:tracePt t="139285" x="1587500" y="5511800"/>
          <p14:tracePt t="139295" x="1562100" y="5511800"/>
          <p14:tracePt t="139306" x="1555750" y="5511800"/>
          <p14:tracePt t="139324" x="1524000" y="5505450"/>
          <p14:tracePt t="139340" x="1511300" y="5505450"/>
          <p14:tracePt t="139382" x="1504950" y="5499100"/>
          <p14:tracePt t="139404" x="1498600" y="5499100"/>
          <p14:tracePt t="139421" x="1492250" y="5492750"/>
          <p14:tracePt t="139575" x="1485900" y="5492750"/>
          <p14:tracePt t="139597" x="1479550" y="5492750"/>
          <p14:tracePt t="139620" x="1454150" y="5486400"/>
          <p14:tracePt t="139637" x="1435100" y="5486400"/>
          <p14:tracePt t="139645" x="1428750" y="5480050"/>
          <p14:tracePt t="139751" x="1422400" y="5480050"/>
          <p14:tracePt t="139757" x="1416050" y="5473700"/>
          <p14:tracePt t="139784" x="1416050" y="5467350"/>
          <p14:tracePt t="139790" x="1409700" y="5467350"/>
          <p14:tracePt t="139800" x="1403350" y="5461000"/>
          <p14:tracePt t="139815" x="1397000" y="5454650"/>
          <p14:tracePt t="140329" x="1397000" y="5448300"/>
          <p14:tracePt t="140350" x="1397000" y="5441950"/>
          <p14:tracePt t="143856" x="1384300" y="5435600"/>
          <p14:tracePt t="143862" x="1352550" y="5429250"/>
          <p14:tracePt t="143871" x="1327150" y="5429250"/>
          <p14:tracePt t="143880" x="1314450" y="5422900"/>
          <p14:tracePt t="143897" x="1270000" y="5422900"/>
          <p14:tracePt t="143914" x="1231900" y="5422900"/>
          <p14:tracePt t="143930" x="1212850" y="5422900"/>
          <p14:tracePt t="145123" x="1238250" y="5422900"/>
          <p14:tracePt t="145128" x="1295400" y="5422900"/>
          <p14:tracePt t="145135" x="1333500" y="5422900"/>
          <p14:tracePt t="145146" x="1390650" y="5422900"/>
          <p14:tracePt t="145162" x="1473200" y="5422900"/>
          <p14:tracePt t="145179" x="1517650" y="5422900"/>
          <p14:tracePt t="145196" x="1530350" y="5422900"/>
          <p14:tracePt t="145594" x="1524000" y="5422900"/>
          <p14:tracePt t="145599" x="1517650" y="5422900"/>
          <p14:tracePt t="145608" x="1511300" y="5422900"/>
          <p14:tracePt t="145618" x="1492250" y="5422900"/>
          <p14:tracePt t="145634" x="1466850" y="5429250"/>
          <p14:tracePt t="145651" x="1441450" y="5429250"/>
          <p14:tracePt t="145668" x="1435100" y="5435600"/>
          <p14:tracePt t="145685" x="1422400" y="5435600"/>
          <p14:tracePt t="145701" x="1416050" y="5435600"/>
          <p14:tracePt t="145937" x="1435100" y="5435600"/>
          <p14:tracePt t="145944" x="1466850" y="5435600"/>
          <p14:tracePt t="145953" x="1492250" y="5435600"/>
          <p14:tracePt t="145960" x="1524000" y="5435600"/>
          <p14:tracePt t="145977" x="1568450" y="5435600"/>
          <p14:tracePt t="145994" x="1606550" y="5435600"/>
          <p14:tracePt t="146011" x="1612900" y="5435600"/>
          <p14:tracePt t="146328" x="1619250" y="5441950"/>
          <p14:tracePt t="146339" x="1612900" y="5454650"/>
          <p14:tracePt t="146352" x="1593850" y="5461000"/>
          <p14:tracePt t="146369" x="1574800" y="5461000"/>
          <p14:tracePt t="146375" x="1568450" y="5461000"/>
          <p14:tracePt t="146392" x="1562100" y="5467350"/>
          <p14:tracePt t="146408" x="1549400" y="5467350"/>
          <p14:tracePt t="148322" x="0" y="0"/>
        </p14:tracePtLst>
        <p14:tracePtLst>
          <p14:tracePt t="186585" x="6959600" y="3790950"/>
          <p14:tracePt t="186864" x="6908800" y="3771900"/>
          <p14:tracePt t="186871" x="6845300" y="3721100"/>
          <p14:tracePt t="186880" x="6756400" y="3644900"/>
          <p14:tracePt t="186888" x="6635750" y="3536950"/>
          <p14:tracePt t="186905" x="6229350" y="3289300"/>
          <p14:tracePt t="186922" x="5562600" y="2959100"/>
          <p14:tracePt t="186938" x="4610100" y="2457450"/>
          <p14:tracePt t="186955" x="3498850" y="1962150"/>
          <p14:tracePt t="186972" x="2597150" y="1568450"/>
          <p14:tracePt t="186989" x="1860550" y="1308100"/>
          <p14:tracePt t="186994" x="1663700" y="1244600"/>
          <p14:tracePt t="187005" x="1511300" y="1200150"/>
          <p14:tracePt t="187023" x="1327150" y="1130300"/>
          <p14:tracePt t="187025" x="1282700" y="1111250"/>
          <p14:tracePt t="187039" x="1187450" y="1066800"/>
          <p14:tracePt t="187055" x="1143000" y="1041400"/>
          <p14:tracePt t="187072" x="1098550" y="1016000"/>
          <p14:tracePt t="187089" x="1060450" y="996950"/>
          <p14:tracePt t="187105" x="1022350" y="971550"/>
          <p14:tracePt t="187122" x="946150" y="933450"/>
          <p14:tracePt t="187138" x="844550" y="857250"/>
          <p14:tracePt t="187155" x="736600" y="774700"/>
          <p14:tracePt t="187172" x="628650" y="730250"/>
          <p14:tracePt t="187189" x="514350" y="660400"/>
          <p14:tracePt t="187194" x="482600" y="654050"/>
          <p14:tracePt t="187205" x="438150" y="647700"/>
          <p14:tracePt t="187222" x="374650" y="628650"/>
          <p14:tracePt t="187225" x="361950" y="622300"/>
          <p14:tracePt t="187240" x="304800" y="596900"/>
          <p14:tracePt t="187255" x="266700" y="584200"/>
          <p14:tracePt t="187272" x="247650" y="565150"/>
          <p14:tracePt t="187289" x="241300" y="558800"/>
          <p14:tracePt t="187305" x="241300" y="539750"/>
          <p14:tracePt t="187322" x="222250" y="501650"/>
          <p14:tracePt t="187339" x="209550" y="450850"/>
          <p14:tracePt t="187355" x="203200" y="419100"/>
          <p14:tracePt t="187372" x="190500" y="387350"/>
          <p14:tracePt t="187389" x="184150" y="368300"/>
          <p14:tracePt t="187405" x="158750" y="3238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857375"/>
            <a:ext cx="9067800" cy="31432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1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12"/>
    </mc:Choice>
    <mc:Fallback>
      <p:transition spd="slow" advTm="5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2" x="88900" y="368300"/>
          <p14:tracePt t="615" x="88900" y="400050"/>
          <p14:tracePt t="626" x="88900" y="444500"/>
          <p14:tracePt t="641" x="88900" y="565150"/>
          <p14:tracePt t="658" x="88900" y="698500"/>
          <p14:tracePt t="675" x="88900" y="869950"/>
          <p14:tracePt t="691" x="107950" y="1022350"/>
          <p14:tracePt t="708" x="152400" y="1193800"/>
          <p14:tracePt t="725" x="196850" y="1352550"/>
          <p14:tracePt t="741" x="266700" y="1511300"/>
          <p14:tracePt t="758" x="323850" y="1644650"/>
          <p14:tracePt t="763" x="355600" y="1701800"/>
          <p14:tracePt t="775" x="400050" y="1771650"/>
          <p14:tracePt t="791" x="444500" y="1860550"/>
          <p14:tracePt t="795" x="450850" y="1873250"/>
          <p14:tracePt t="808" x="463550" y="1898650"/>
          <p14:tracePt t="825" x="482600" y="1911350"/>
          <p14:tracePt t="842" x="488950" y="1917700"/>
          <p14:tracePt t="858" x="488950" y="1924050"/>
          <p14:tracePt t="874" x="501650" y="1930400"/>
          <p14:tracePt t="897" x="508000" y="1943100"/>
          <p14:tracePt t="908" x="520700" y="1949450"/>
          <p14:tracePt t="925" x="539750" y="1968500"/>
          <p14:tracePt t="941" x="577850" y="2006600"/>
          <p14:tracePt t="946" x="615950" y="2038350"/>
          <p14:tracePt t="958" x="660400" y="2070100"/>
          <p14:tracePt t="974" x="787400" y="2152650"/>
          <p14:tracePt t="978" x="869950" y="2197100"/>
          <p14:tracePt t="991" x="952500" y="2228850"/>
          <p14:tracePt t="1008" x="1155700" y="2317750"/>
          <p14:tracePt t="1024" x="1270000" y="2362200"/>
          <p14:tracePt t="1041" x="1314450" y="2400300"/>
          <p14:tracePt t="1058" x="1346200" y="2425700"/>
          <p14:tracePt t="1075" x="1352550" y="2438400"/>
          <p14:tracePt t="1091" x="1371600" y="2451100"/>
          <p14:tracePt t="1108" x="1384300" y="2457450"/>
          <p14:tracePt t="1125" x="1384300" y="2463800"/>
          <p14:tracePt t="1142" x="1403350" y="2482850"/>
          <p14:tracePt t="1158" x="1460500" y="2533650"/>
          <p14:tracePt t="1176" x="1504950" y="2571750"/>
          <p14:tracePt t="1180" x="1517650" y="2578100"/>
          <p14:tracePt t="1191" x="1530350" y="2590800"/>
          <p14:tracePt t="1257" x="1536700" y="2590800"/>
          <p14:tracePt t="1521" x="1543050" y="2590800"/>
          <p14:tracePt t="1554" x="1549400" y="2590800"/>
          <p14:tracePt t="1561" x="1555750" y="2597150"/>
          <p14:tracePt t="2043" x="1562100" y="2603500"/>
          <p14:tracePt t="2050" x="1562100" y="2609850"/>
          <p14:tracePt t="2057" x="1562100" y="2622550"/>
          <p14:tracePt t="2067" x="1562100" y="2635250"/>
          <p14:tracePt t="2084" x="1568450" y="2660650"/>
          <p14:tracePt t="2101" x="1574800" y="2705100"/>
          <p14:tracePt t="2118" x="1574800" y="2768600"/>
          <p14:tracePt t="2134" x="1600200" y="2882900"/>
          <p14:tracePt t="2139" x="1612900" y="2927350"/>
          <p14:tracePt t="2151" x="1619250" y="2971800"/>
          <p14:tracePt t="2167" x="1663700" y="3117850"/>
          <p14:tracePt t="2170" x="1689100" y="3194050"/>
          <p14:tracePt t="2186" x="1695450" y="3289300"/>
          <p14:tracePt t="2189" x="1701800" y="3371850"/>
          <p14:tracePt t="2201" x="1720850" y="3524250"/>
          <p14:tracePt t="2217" x="1720850" y="3683000"/>
          <p14:tracePt t="2234" x="1739900" y="3790950"/>
          <p14:tracePt t="2251" x="1758950" y="3848100"/>
          <p14:tracePt t="2267" x="1765300" y="3873500"/>
          <p14:tracePt t="2505" x="1790700" y="3873500"/>
          <p14:tracePt t="2545" x="1784350" y="3867150"/>
          <p14:tracePt t="2553" x="1765300" y="3848100"/>
          <p14:tracePt t="2561" x="1727200" y="3841750"/>
          <p14:tracePt t="2578" x="1606550" y="3771900"/>
          <p14:tracePt t="2595" x="1447800" y="3708400"/>
          <p14:tracePt t="2612" x="1327150" y="3670300"/>
          <p14:tracePt t="2628" x="1263650" y="3657600"/>
          <p14:tracePt t="2645" x="1238250" y="3657600"/>
          <p14:tracePt t="2963" x="1250950" y="3657600"/>
          <p14:tracePt t="2971" x="1257300" y="3657600"/>
          <p14:tracePt t="2979" x="1270000" y="3657600"/>
          <p14:tracePt t="2988" x="1295400" y="3657600"/>
          <p14:tracePt t="3004" x="1314450" y="3657600"/>
          <p14:tracePt t="3021" x="1327150" y="3663950"/>
          <p14:tracePt t="3038" x="1346200" y="3663950"/>
          <p14:tracePt t="3123" x="1339850" y="3663950"/>
          <p14:tracePt t="3131" x="1320800" y="3657600"/>
          <p14:tracePt t="3147" x="1308100" y="3651250"/>
          <p14:tracePt t="3275" x="1314450" y="3651250"/>
          <p14:tracePt t="3283" x="1327150" y="3651250"/>
          <p14:tracePt t="3292" x="1346200" y="3651250"/>
          <p14:tracePt t="3305" x="1371600" y="3651250"/>
          <p14:tracePt t="3321" x="1492250" y="3651250"/>
          <p14:tracePt t="3338" x="1651000" y="3676650"/>
          <p14:tracePt t="3354" x="1790700" y="3702050"/>
          <p14:tracePt t="3371" x="1930400" y="3702050"/>
          <p14:tracePt t="3388" x="2025650" y="3702050"/>
          <p14:tracePt t="3405" x="2082800" y="3702050"/>
          <p14:tracePt t="3421" x="2108200" y="3702050"/>
          <p14:tracePt t="3438" x="2127250" y="3702050"/>
          <p14:tracePt t="3475" x="2133600" y="3702050"/>
          <p14:tracePt t="3491" x="2139950" y="3702050"/>
          <p14:tracePt t="3498" x="2152650" y="3702050"/>
          <p14:tracePt t="3508" x="2159000" y="3702050"/>
          <p14:tracePt t="3521" x="2190750" y="3702050"/>
          <p14:tracePt t="3538" x="2228850" y="3702050"/>
          <p14:tracePt t="3554" x="2286000" y="3702050"/>
          <p14:tracePt t="3571" x="2336800" y="3702050"/>
          <p14:tracePt t="3588" x="2413000" y="3702050"/>
          <p14:tracePt t="3605" x="2495550" y="3702050"/>
          <p14:tracePt t="3621" x="2584450" y="3702050"/>
          <p14:tracePt t="3638" x="2692400" y="3702050"/>
          <p14:tracePt t="3655" x="2787650" y="3702050"/>
          <p14:tracePt t="3659" x="2832100" y="3702050"/>
          <p14:tracePt t="3672" x="2870200" y="3702050"/>
          <p14:tracePt t="3688" x="2927350" y="3702050"/>
          <p14:tracePt t="3691" x="2940050" y="3702050"/>
          <p14:tracePt t="3707" x="2952750" y="3702050"/>
          <p14:tracePt t="3722" x="2959100" y="3702050"/>
          <p14:tracePt t="3802" x="2965450" y="3702050"/>
          <p14:tracePt t="3818" x="2971800" y="3702050"/>
          <p14:tracePt t="3834" x="2978150" y="3702050"/>
          <p14:tracePt t="3850" x="2997200" y="3702050"/>
          <p14:tracePt t="3859" x="3003550" y="3702050"/>
          <p14:tracePt t="3871" x="3028950" y="3702050"/>
          <p14:tracePt t="3891" x="3136900" y="3702050"/>
          <p14:tracePt t="3906" x="3244850" y="3702050"/>
          <p14:tracePt t="3922" x="3352800" y="3702050"/>
          <p14:tracePt t="3939" x="3390900" y="3702050"/>
          <p14:tracePt t="3955" x="3403600" y="3695700"/>
          <p14:tracePt t="3972" x="3409950" y="3695700"/>
          <p14:tracePt t="5124" x="3435350" y="3695700"/>
          <p14:tracePt t="5132" x="3479800" y="3695700"/>
          <p14:tracePt t="5140" x="3530600" y="3695700"/>
          <p14:tracePt t="5149" x="3594100" y="3695700"/>
          <p14:tracePt t="5165" x="3733800" y="3663950"/>
          <p14:tracePt t="5183" x="3867150" y="3625850"/>
          <p14:tracePt t="5188" x="3924300" y="3606800"/>
          <p14:tracePt t="5198" x="3981450" y="3581400"/>
          <p14:tracePt t="5215" x="4064000" y="3543300"/>
          <p14:tracePt t="5232" x="4083050" y="3536950"/>
          <p14:tracePt t="5249" x="4095750" y="3536950"/>
          <p14:tracePt t="5292" x="4102100" y="3536950"/>
          <p14:tracePt t="5307" x="4108450" y="3549650"/>
          <p14:tracePt t="5316" x="4114800" y="3549650"/>
          <p14:tracePt t="5324" x="4127500" y="3568700"/>
          <p14:tracePt t="5341" x="4146550" y="3575050"/>
          <p14:tracePt t="5349" x="4152900" y="3581400"/>
          <p14:tracePt t="5365" x="4184650" y="3587750"/>
          <p14:tracePt t="5382" x="4216400" y="3587750"/>
          <p14:tracePt t="5399" x="4279900" y="3587750"/>
          <p14:tracePt t="5415" x="4349750" y="3587750"/>
          <p14:tracePt t="5432" x="4464050" y="3587750"/>
          <p14:tracePt t="5435" x="4540250" y="3587750"/>
          <p14:tracePt t="5449" x="4635500" y="3587750"/>
          <p14:tracePt t="5468" x="4876800" y="3587750"/>
          <p14:tracePt t="5482" x="4991100" y="3587750"/>
          <p14:tracePt t="5499" x="5022850" y="3587750"/>
          <p14:tracePt t="5515" x="5029200" y="3594100"/>
          <p14:tracePt t="5539" x="5010150" y="3606800"/>
          <p14:tracePt t="5549" x="5010150" y="3613150"/>
          <p14:tracePt t="5566" x="4991100" y="3613150"/>
          <p14:tracePt t="5674" x="4972050" y="3606800"/>
          <p14:tracePt t="5723" x="4959350" y="3600450"/>
          <p14:tracePt t="5732" x="4972050" y="3619500"/>
          <p14:tracePt t="5738" x="4965700" y="3619500"/>
          <p14:tracePt t="5836" x="4940300" y="3619500"/>
          <p14:tracePt t="5844" x="4883150" y="3587750"/>
          <p14:tracePt t="5851" x="4851400" y="3562350"/>
          <p14:tracePt t="5866" x="4813300" y="3536950"/>
          <p14:tracePt t="5883" x="4787900" y="3536950"/>
          <p14:tracePt t="5899" x="4768850" y="3530600"/>
          <p14:tracePt t="5923" x="4762500" y="3530600"/>
          <p14:tracePt t="6187" x="4762500" y="3524250"/>
          <p14:tracePt t="6195" x="4787900" y="3524250"/>
          <p14:tracePt t="6203" x="4806950" y="3524250"/>
          <p14:tracePt t="6211" x="4851400" y="3524250"/>
          <p14:tracePt t="6227" x="4940300" y="3524250"/>
          <p14:tracePt t="6244" x="5048250" y="3524250"/>
          <p14:tracePt t="6261" x="5130800" y="3524250"/>
          <p14:tracePt t="6277" x="5226050" y="3524250"/>
          <p14:tracePt t="6294" x="5308600" y="3530600"/>
          <p14:tracePt t="6311" x="5372100" y="3536950"/>
          <p14:tracePt t="6327" x="5429250" y="3549650"/>
          <p14:tracePt t="6344" x="5486400" y="3556000"/>
          <p14:tracePt t="6360" x="5530850" y="3562350"/>
          <p14:tracePt t="6364" x="5556250" y="3568700"/>
          <p14:tracePt t="6377" x="5581650" y="3568700"/>
          <p14:tracePt t="6394" x="5626100" y="3581400"/>
          <p14:tracePt t="6397" x="5664200" y="3587750"/>
          <p14:tracePt t="6411" x="5746750" y="3594100"/>
          <p14:tracePt t="6427" x="5835650" y="3606800"/>
          <p14:tracePt t="6444" x="5911850" y="3606800"/>
          <p14:tracePt t="6461" x="6007100" y="3606800"/>
          <p14:tracePt t="6478" x="6121400" y="3625850"/>
          <p14:tracePt t="6494" x="6203950" y="3632200"/>
          <p14:tracePt t="6511" x="6267450" y="3644900"/>
          <p14:tracePt t="6528" x="6292850" y="3644900"/>
          <p14:tracePt t="6544" x="6318250" y="3644900"/>
          <p14:tracePt t="6551" x="6324600" y="3644900"/>
          <p14:tracePt t="6561" x="6330950" y="3644900"/>
          <p14:tracePt t="6578" x="6350000" y="3644900"/>
          <p14:tracePt t="6582" x="6362700" y="3644900"/>
          <p14:tracePt t="6595" x="6388100" y="3644900"/>
          <p14:tracePt t="6611" x="6407150" y="3644900"/>
          <p14:tracePt t="6628" x="6477000" y="3644900"/>
          <p14:tracePt t="6644" x="6521450" y="3644900"/>
          <p14:tracePt t="6661" x="6540500" y="3644900"/>
          <p14:tracePt t="6678" x="6565900" y="3644900"/>
          <p14:tracePt t="6694" x="6578600" y="3644900"/>
          <p14:tracePt t="6711" x="6578600" y="3638550"/>
          <p14:tracePt t="6727" x="6591300" y="3632200"/>
          <p14:tracePt t="6744" x="6597650" y="3632200"/>
          <p14:tracePt t="6761" x="6610350" y="3632200"/>
          <p14:tracePt t="6778" x="6629400" y="3625850"/>
          <p14:tracePt t="6781" x="6642100" y="3625850"/>
          <p14:tracePt t="6797" x="6654800" y="3619500"/>
          <p14:tracePt t="6811" x="6667500" y="3613150"/>
          <p14:tracePt t="6828" x="6673850" y="3606800"/>
          <p14:tracePt t="7275" x="6673850" y="3600450"/>
          <p14:tracePt t="7284" x="6673850" y="3587750"/>
          <p14:tracePt t="7291" x="6667500" y="3581400"/>
          <p14:tracePt t="7299" x="6661150" y="3581400"/>
          <p14:tracePt t="7316" x="6597650" y="3568700"/>
          <p14:tracePt t="7332" x="6540500" y="3543300"/>
          <p14:tracePt t="7349" x="6483350" y="3543300"/>
          <p14:tracePt t="7366" x="6432550" y="3536950"/>
          <p14:tracePt t="7382" x="6375400" y="3536950"/>
          <p14:tracePt t="7399" x="6280150" y="3536950"/>
          <p14:tracePt t="7416" x="6184900" y="3536950"/>
          <p14:tracePt t="7432" x="6096000" y="3536950"/>
          <p14:tracePt t="7449" x="6045200" y="3536950"/>
          <p14:tracePt t="7466" x="6013450" y="3536950"/>
          <p14:tracePt t="7557" x="6007100" y="3536950"/>
          <p14:tracePt t="7564" x="6000750" y="3536950"/>
          <p14:tracePt t="7572" x="5988050" y="3536950"/>
          <p14:tracePt t="7589" x="5975350" y="3536950"/>
          <p14:tracePt t="7600" x="5969000" y="3536950"/>
          <p14:tracePt t="7616" x="5949950" y="3543300"/>
          <p14:tracePt t="7633" x="5937250" y="3543300"/>
          <p14:tracePt t="7638" x="5924550" y="3543300"/>
          <p14:tracePt t="7649" x="5905500" y="3543300"/>
          <p14:tracePt t="7666" x="5892800" y="3543300"/>
          <p14:tracePt t="7683" x="5842000" y="3543300"/>
          <p14:tracePt t="7700" x="5772150" y="3543300"/>
          <p14:tracePt t="7716" x="5702300" y="3543300"/>
          <p14:tracePt t="7733" x="5676900" y="3543300"/>
          <p14:tracePt t="7750" x="5664200" y="3543300"/>
          <p14:tracePt t="8613" x="5657850" y="3543300"/>
          <p14:tracePt t="8621" x="5651500" y="3543300"/>
          <p14:tracePt t="8628" x="5638800" y="3543300"/>
          <p14:tracePt t="8638" x="5632450" y="3543300"/>
          <p14:tracePt t="8655" x="5607050" y="3549650"/>
          <p14:tracePt t="8671" x="5581650" y="3556000"/>
          <p14:tracePt t="8688" x="5543550" y="3562350"/>
          <p14:tracePt t="8705" x="5499100" y="3562350"/>
          <p14:tracePt t="8721" x="5467350" y="3562350"/>
          <p14:tracePt t="8738" x="5461000" y="3562350"/>
          <p14:tracePt t="8853" x="5454650" y="3562350"/>
          <p14:tracePt t="8861" x="5448300" y="3568700"/>
          <p14:tracePt t="8871" x="5435600" y="3575050"/>
          <p14:tracePt t="8888" x="5410200" y="3587750"/>
          <p14:tracePt t="8905" x="5372100" y="3600450"/>
          <p14:tracePt t="8922" x="5321300" y="3613150"/>
          <p14:tracePt t="8926" x="5289550" y="3619500"/>
          <p14:tracePt t="8938" x="5251450" y="3619500"/>
          <p14:tracePt t="8955" x="5181600" y="3638550"/>
          <p14:tracePt t="8958" x="5149850" y="3638550"/>
          <p14:tracePt t="8971" x="5137150" y="3638550"/>
          <p14:tracePt t="8988" x="5086350" y="3644900"/>
          <p14:tracePt t="9005" x="5080000" y="3644900"/>
          <p14:tracePt t="9157" x="5073650" y="3644900"/>
          <p14:tracePt t="9165" x="5054600" y="3644900"/>
          <p14:tracePt t="9174" x="5041900" y="3644900"/>
          <p14:tracePt t="9188" x="5016500" y="3644900"/>
          <p14:tracePt t="9205" x="4997450" y="3644900"/>
          <p14:tracePt t="9222" x="4984750" y="3644900"/>
          <p14:tracePt t="9286" x="4978400" y="3644900"/>
          <p14:tracePt t="9294" x="4972050" y="3644900"/>
          <p14:tracePt t="9305" x="4965700" y="3644900"/>
          <p14:tracePt t="9322" x="4940300" y="3644900"/>
          <p14:tracePt t="9338" x="4876800" y="3644900"/>
          <p14:tracePt t="9355" x="4832350" y="3644900"/>
          <p14:tracePt t="9358" x="4813300" y="3644900"/>
          <p14:tracePt t="9372" x="4794250" y="3644900"/>
          <p14:tracePt t="9796" x="4800600" y="3644900"/>
          <p14:tracePt t="9805" x="4826000" y="3644900"/>
          <p14:tracePt t="9814" x="4845050" y="3644900"/>
          <p14:tracePt t="9832" x="4921250" y="3644900"/>
          <p14:tracePt t="9848" x="5029200" y="3644900"/>
          <p14:tracePt t="9869" x="5111750" y="3644900"/>
          <p14:tracePt t="9870" x="5175250" y="3644900"/>
          <p14:tracePt t="9882" x="5219700" y="3644900"/>
          <p14:tracePt t="9898" x="5314950" y="3644900"/>
          <p14:tracePt t="9915" x="5448300" y="3644900"/>
          <p14:tracePt t="9920" x="5518150" y="3644900"/>
          <p14:tracePt t="9933" x="5600700" y="3644900"/>
          <p14:tracePt t="9935" x="5664200" y="3644900"/>
          <p14:tracePt t="9948" x="5835650" y="3651250"/>
          <p14:tracePt t="9965" x="6000750" y="3676650"/>
          <p14:tracePt t="9982" x="6146800" y="3695700"/>
          <p14:tracePt t="9998" x="6286500" y="3721100"/>
          <p14:tracePt t="10015" x="6369050" y="3733800"/>
          <p14:tracePt t="10032" x="6426200" y="3746500"/>
          <p14:tracePt t="10048" x="6438900" y="3746500"/>
          <p14:tracePt t="10229" x="6451600" y="3746500"/>
          <p14:tracePt t="10407" x="6470650" y="3746500"/>
          <p14:tracePt t="10423" x="6483350" y="3746500"/>
          <p14:tracePt t="10428" x="6496050" y="3727450"/>
          <p14:tracePt t="10437" x="6508750" y="3714750"/>
          <p14:tracePt t="10454" x="6534150" y="3702050"/>
          <p14:tracePt t="10471" x="6540500" y="3695700"/>
          <p14:tracePt t="10487" x="6546850" y="3683000"/>
          <p14:tracePt t="10504" x="6553200" y="3683000"/>
          <p14:tracePt t="10521" x="6559550" y="3663950"/>
          <p14:tracePt t="10789" x="6559550" y="3657600"/>
          <p14:tracePt t="10798" x="6559550" y="3651250"/>
          <p14:tracePt t="10808" x="6559550" y="3644900"/>
          <p14:tracePt t="10823" x="6559550" y="3632200"/>
          <p14:tracePt t="10838" x="6559550" y="3625850"/>
          <p14:tracePt t="10854" x="6559550" y="3606800"/>
          <p14:tracePt t="10877" x="6559550" y="3600450"/>
          <p14:tracePt t="10911" x="6553200" y="3594100"/>
          <p14:tracePt t="10933" x="6546850" y="3587750"/>
          <p14:tracePt t="11781" x="6534150" y="3587750"/>
          <p14:tracePt t="11790" x="6508750" y="3587750"/>
          <p14:tracePt t="11799" x="6477000" y="3587750"/>
          <p14:tracePt t="11816" x="6413500" y="3587750"/>
          <p14:tracePt t="11833" x="6324600" y="3587750"/>
          <p14:tracePt t="11849" x="6273800" y="3587750"/>
          <p14:tracePt t="11866" x="6235700" y="3587750"/>
          <p14:tracePt t="11883" x="6223000" y="3587750"/>
          <p14:tracePt t="11899" x="6216650" y="3587750"/>
          <p14:tracePt t="11916" x="6210300" y="3587750"/>
          <p14:tracePt t="11933" x="6197600" y="3587750"/>
          <p14:tracePt t="11950" x="6191250" y="3587750"/>
          <p14:tracePt t="11966" x="6178550" y="3587750"/>
          <p14:tracePt t="11983" x="6165850" y="3587750"/>
          <p14:tracePt t="12000" x="6134100" y="3587750"/>
          <p14:tracePt t="12016" x="6083300" y="3587750"/>
          <p14:tracePt t="12033" x="6026150" y="3587750"/>
          <p14:tracePt t="12050" x="5962650" y="3587750"/>
          <p14:tracePt t="12066" x="5905500" y="3587750"/>
          <p14:tracePt t="12083" x="5861050" y="3587750"/>
          <p14:tracePt t="12086" x="5842000" y="3587750"/>
          <p14:tracePt t="12100" x="5829300" y="3587750"/>
          <p14:tracePt t="12117" x="5810250" y="3587750"/>
          <p14:tracePt t="12133" x="5791200" y="3587750"/>
          <p14:tracePt t="12136" x="5778500" y="3587750"/>
          <p14:tracePt t="12150" x="5759450" y="3587750"/>
          <p14:tracePt t="12167" x="5721350" y="3600450"/>
          <p14:tracePt t="12184" x="5657850" y="3606800"/>
          <p14:tracePt t="12200" x="5607050" y="3613150"/>
          <p14:tracePt t="12217" x="5568950" y="3613150"/>
          <p14:tracePt t="12234" x="5543550" y="3619500"/>
          <p14:tracePt t="12250" x="5518150" y="3619500"/>
          <p14:tracePt t="12267" x="5499100" y="3632200"/>
          <p14:tracePt t="12283" x="5480050" y="3632200"/>
          <p14:tracePt t="12287" x="5467350" y="3632200"/>
          <p14:tracePt t="12300" x="5454650" y="3632200"/>
          <p14:tracePt t="12318" x="5422900" y="3632200"/>
          <p14:tracePt t="12333" x="5410200" y="3632200"/>
          <p14:tracePt t="12350" x="5391150" y="3632200"/>
          <p14:tracePt t="12367" x="5346700" y="3632200"/>
          <p14:tracePt t="12384" x="5264150" y="3632200"/>
          <p14:tracePt t="12400" x="5143500" y="3632200"/>
          <p14:tracePt t="12417" x="5022850" y="3632200"/>
          <p14:tracePt t="12434" x="4914900" y="3613150"/>
          <p14:tracePt t="12450" x="4883150" y="3613150"/>
          <p14:tracePt t="12467" x="4857750" y="3600450"/>
          <p14:tracePt t="14647" x="4851400" y="3600450"/>
          <p14:tracePt t="14663" x="4838700" y="3600450"/>
          <p14:tracePt t="14679" x="4832350" y="3600450"/>
          <p14:tracePt t="14687" x="4826000" y="3600450"/>
          <p14:tracePt t="14695" x="4819650" y="3600450"/>
          <p14:tracePt t="14704" x="4813300" y="3600450"/>
          <p14:tracePt t="14721" x="4806950" y="3600450"/>
          <p14:tracePt t="14737" x="4794250" y="3600450"/>
          <p14:tracePt t="14754" x="4787900" y="3600450"/>
          <p14:tracePt t="14771" x="4768850" y="3600450"/>
          <p14:tracePt t="14788" x="4756150" y="3600450"/>
          <p14:tracePt t="14984" x="4762500" y="3600450"/>
          <p14:tracePt t="14991" x="4768850" y="3600450"/>
          <p14:tracePt t="14999" x="4787900" y="3600450"/>
          <p14:tracePt t="15009" x="4813300" y="3600450"/>
          <p14:tracePt t="15025" x="4857750" y="3600450"/>
          <p14:tracePt t="15042" x="4946650" y="3600450"/>
          <p14:tracePt t="15058" x="5029200" y="3600450"/>
          <p14:tracePt t="15075" x="5130800" y="3600450"/>
          <p14:tracePt t="15092" x="5213350" y="3600450"/>
          <p14:tracePt t="15109" x="5302250" y="3600450"/>
          <p14:tracePt t="15112" x="5353050" y="3600450"/>
          <p14:tracePt t="15125" x="5397500" y="3600450"/>
          <p14:tracePt t="15143" x="5524500" y="3600450"/>
          <p14:tracePt t="15159" x="5645150" y="3600450"/>
          <p14:tracePt t="15175" x="5746750" y="3600450"/>
          <p14:tracePt t="15192" x="5854700" y="3600450"/>
          <p14:tracePt t="15208" x="5981700" y="3600450"/>
          <p14:tracePt t="15225" x="6083300" y="3594100"/>
          <p14:tracePt t="15242" x="6178550" y="3594100"/>
          <p14:tracePt t="15259" x="6254750" y="3594100"/>
          <p14:tracePt t="15275" x="6330950" y="3594100"/>
          <p14:tracePt t="15292" x="6394450" y="3594100"/>
          <p14:tracePt t="15298" x="6426200" y="3594100"/>
          <p14:tracePt t="15309" x="6451600" y="3594100"/>
          <p14:tracePt t="15326" x="6508750" y="3594100"/>
          <p14:tracePt t="15329" x="6521450" y="3594100"/>
          <p14:tracePt t="15343" x="6553200" y="3594100"/>
          <p14:tracePt t="15359" x="6565900" y="3594100"/>
          <p14:tracePt t="15361" x="6572250" y="3594100"/>
          <p14:tracePt t="15376" x="6591300" y="3587750"/>
          <p14:tracePt t="15392" x="6597650" y="3587750"/>
          <p14:tracePt t="15409" x="6604000" y="3587750"/>
          <p14:tracePt t="15426" x="6610350" y="3587750"/>
          <p14:tracePt t="15442" x="6623050" y="3587750"/>
          <p14:tracePt t="15459" x="6667500" y="3587750"/>
          <p14:tracePt t="15475" x="6750050" y="3587750"/>
          <p14:tracePt t="15492" x="6826250" y="3587750"/>
          <p14:tracePt t="15509" x="6915150" y="3600450"/>
          <p14:tracePt t="15513" x="6934200" y="3600450"/>
          <p14:tracePt t="15528" x="6953250" y="3600450"/>
          <p14:tracePt t="15542" x="6959600" y="3600450"/>
          <p14:tracePt t="15721" x="6934200" y="3600450"/>
          <p14:tracePt t="15728" x="6896100" y="3600450"/>
          <p14:tracePt t="15735" x="6858000" y="3600450"/>
          <p14:tracePt t="15745" x="6769100" y="3600450"/>
          <p14:tracePt t="15759" x="6610350" y="3600450"/>
          <p14:tracePt t="15776" x="6394450" y="3600450"/>
          <p14:tracePt t="15793" x="6172200" y="3600450"/>
          <p14:tracePt t="15809" x="5943600" y="3600450"/>
          <p14:tracePt t="15826" x="5753100" y="3600450"/>
          <p14:tracePt t="15843" x="5511800" y="3600450"/>
          <p14:tracePt t="15859" x="5175250" y="3600450"/>
          <p14:tracePt t="15876" x="4883150" y="3556000"/>
          <p14:tracePt t="15882" x="4768850" y="3543300"/>
          <p14:tracePt t="15892" x="4654550" y="3536950"/>
          <p14:tracePt t="15909" x="4464050" y="3530600"/>
          <p14:tracePt t="15913" x="4381500" y="3530600"/>
          <p14:tracePt t="15927" x="4273550" y="3530600"/>
          <p14:tracePt t="15943" x="4248150" y="3530600"/>
          <p14:tracePt t="15959" x="4229100" y="3530600"/>
          <p14:tracePt t="16009" x="4222750" y="3530600"/>
          <p14:tracePt t="16031" x="4216400" y="3530600"/>
          <p14:tracePt t="16047" x="4203700" y="3530600"/>
          <p14:tracePt t="16064" x="4197350" y="3530600"/>
          <p14:tracePt t="16072" x="4191000" y="3530600"/>
          <p14:tracePt t="16082" x="4184650" y="3530600"/>
          <p14:tracePt t="16093" x="4171950" y="3530600"/>
          <p14:tracePt t="16109" x="4146550" y="3530600"/>
          <p14:tracePt t="16113" x="4114800" y="3530600"/>
          <p14:tracePt t="16127" x="4089400" y="3530600"/>
          <p14:tracePt t="16143" x="4032250" y="3530600"/>
          <p14:tracePt t="16144" x="4019550" y="3530600"/>
          <p14:tracePt t="16159" x="3962400" y="3530600"/>
          <p14:tracePt t="16176" x="3930650" y="3530600"/>
          <p14:tracePt t="16193" x="3898900" y="3530600"/>
          <p14:tracePt t="16209" x="3886200" y="3530600"/>
          <p14:tracePt t="16226" x="3879850" y="3530600"/>
          <p14:tracePt t="17225" x="3905250" y="3536950"/>
          <p14:tracePt t="17231" x="3911600" y="3543300"/>
          <p14:tracePt t="17242" x="3924300" y="3549650"/>
          <p14:tracePt t="17257" x="3937000" y="3562350"/>
          <p14:tracePt t="17270" x="3943350" y="3568700"/>
          <p14:tracePt t="17287" x="3943350" y="3575050"/>
          <p14:tracePt t="17303" x="3962400" y="3594100"/>
          <p14:tracePt t="18610" x="3968750" y="3600450"/>
          <p14:tracePt t="18618" x="3975100" y="3606800"/>
          <p14:tracePt t="18626" x="3981450" y="3606800"/>
          <p14:tracePt t="18634" x="3987800" y="3613150"/>
          <p14:tracePt t="18651" x="4013200" y="3613150"/>
          <p14:tracePt t="18667" x="4051300" y="3613150"/>
          <p14:tracePt t="18684" x="4102100" y="3613150"/>
          <p14:tracePt t="18701" x="4140200" y="3613150"/>
          <p14:tracePt t="18708" x="4171950" y="3587750"/>
          <p14:tracePt t="18718" x="4184650" y="3581400"/>
          <p14:tracePt t="18735" x="4222750" y="3575050"/>
          <p14:tracePt t="18739" x="4254500" y="3556000"/>
          <p14:tracePt t="18751" x="4279900" y="3543300"/>
          <p14:tracePt t="18768" x="4324350" y="3543300"/>
          <p14:tracePt t="18784" x="4349750" y="3530600"/>
          <p14:tracePt t="18801" x="4400550" y="3530600"/>
          <p14:tracePt t="18818" x="4457700" y="3536950"/>
          <p14:tracePt t="18834" x="4495800" y="3543300"/>
          <p14:tracePt t="18851" x="4533900" y="3556000"/>
          <p14:tracePt t="18868" x="4552950" y="3556000"/>
          <p14:tracePt t="18884" x="4559300" y="3556000"/>
          <p14:tracePt t="19058" x="4565650" y="3556000"/>
          <p14:tracePt t="19075" x="4572000" y="3556000"/>
          <p14:tracePt t="19082" x="4578350" y="3556000"/>
          <p14:tracePt t="19090" x="4591050" y="3556000"/>
          <p14:tracePt t="19107" x="4635500" y="3556000"/>
          <p14:tracePt t="19124" x="4705350" y="3556000"/>
          <p14:tracePt t="19140" x="4800600" y="3556000"/>
          <p14:tracePt t="19157" x="4921250" y="3556000"/>
          <p14:tracePt t="19173" x="5016500" y="3543300"/>
          <p14:tracePt t="19190" x="5054600" y="3536950"/>
          <p14:tracePt t="19207" x="5060950" y="3530600"/>
          <p14:tracePt t="19266" x="5054600" y="3530600"/>
          <p14:tracePt t="19275" x="5035550" y="3530600"/>
          <p14:tracePt t="19282" x="4984750" y="3517900"/>
          <p14:tracePt t="19290" x="4927600" y="3511550"/>
          <p14:tracePt t="19307" x="4756150" y="3486150"/>
          <p14:tracePt t="19324" x="4591050" y="3486150"/>
          <p14:tracePt t="19340" x="4413250" y="3486150"/>
          <p14:tracePt t="19357" x="4286250" y="3486150"/>
          <p14:tracePt t="19374" x="4203700" y="3479800"/>
          <p14:tracePt t="19390" x="4178300" y="3479800"/>
          <p14:tracePt t="19594" x="4165600" y="3479800"/>
          <p14:tracePt t="19625" x="4159250" y="3479800"/>
          <p14:tracePt t="19642" x="4152900" y="3479800"/>
          <p14:tracePt t="19682" x="4146550" y="3479800"/>
          <p14:tracePt t="19708" x="4133850" y="3479800"/>
          <p14:tracePt t="19739" x="4127500" y="3486150"/>
          <p14:tracePt t="19746" x="4121150" y="3486150"/>
          <p14:tracePt t="19756" x="4114800" y="3486150"/>
          <p14:tracePt t="19769" x="4102100" y="3492500"/>
          <p14:tracePt t="19785" x="4089400" y="3498850"/>
          <p14:tracePt t="19801" x="4083050" y="3505200"/>
          <p14:tracePt t="20049" x="4076700" y="3511550"/>
          <p14:tracePt t="20273" x="4076700" y="3524250"/>
          <p14:tracePt t="20289" x="4076700" y="3530600"/>
          <p14:tracePt t="20297" x="4076700" y="3536950"/>
          <p14:tracePt t="20305" x="4076700" y="3549650"/>
          <p14:tracePt t="20323" x="4089400" y="3568700"/>
          <p14:tracePt t="20337" x="4089400" y="3581400"/>
          <p14:tracePt t="20635" x="4095750" y="3581400"/>
          <p14:tracePt t="20659" x="4102100" y="3581400"/>
          <p14:tracePt t="20682" x="4108450" y="3581400"/>
          <p14:tracePt t="20705" x="4114800" y="3581400"/>
          <p14:tracePt t="20714" x="4121150" y="3581400"/>
          <p14:tracePt t="20721" x="4127500" y="3581400"/>
          <p14:tracePt t="20731" x="4146550" y="3581400"/>
          <p14:tracePt t="20748" x="4165600" y="3581400"/>
          <p14:tracePt t="20760" x="4184650" y="3581400"/>
          <p14:tracePt t="20779" x="4241800" y="3581400"/>
          <p14:tracePt t="20794" x="4279900" y="3581400"/>
          <p14:tracePt t="20810" x="4286250" y="3581400"/>
          <p14:tracePt t="20826" x="4298950" y="3581400"/>
          <p14:tracePt t="21219" x="4286250" y="3581400"/>
          <p14:tracePt t="24252" x="4292600" y="3594100"/>
          <p14:tracePt t="24260" x="4298950" y="3594100"/>
          <p14:tracePt t="24268" x="4305300" y="3606800"/>
          <p14:tracePt t="24283" x="4311650" y="3613150"/>
          <p14:tracePt t="24299" x="4318000" y="3632200"/>
          <p14:tracePt t="24371" x="4318000" y="3638550"/>
          <p14:tracePt t="24396" x="4318000" y="3651250"/>
          <p14:tracePt t="24404" x="4318000" y="3657600"/>
          <p14:tracePt t="24412" x="4318000" y="3683000"/>
          <p14:tracePt t="24428" x="4318000" y="3740150"/>
          <p14:tracePt t="24444" x="4318000" y="3854450"/>
          <p14:tracePt t="24461" x="4330700" y="3987800"/>
          <p14:tracePt t="24478" x="4356100" y="4114800"/>
          <p14:tracePt t="24494" x="4375150" y="4216400"/>
          <p14:tracePt t="24511" x="4375150" y="4267200"/>
          <p14:tracePt t="24528" x="4375150" y="4286250"/>
          <p14:tracePt t="24545" x="4375150" y="4298950"/>
          <p14:tracePt t="24587" x="4368800" y="4305300"/>
          <p14:tracePt t="24619" x="4362450" y="4311650"/>
          <p14:tracePt t="25109" x="4356100" y="4330700"/>
          <p14:tracePt t="25115" x="4356100" y="4343400"/>
          <p14:tracePt t="25123" x="4356100" y="4362450"/>
          <p14:tracePt t="25133" x="4356100" y="4368800"/>
          <p14:tracePt t="25149" x="4356100" y="4394200"/>
          <p14:tracePt t="25166" x="4381500" y="4413250"/>
          <p14:tracePt t="25182" x="4425950" y="4445000"/>
          <p14:tracePt t="25199" x="4457700" y="4457700"/>
          <p14:tracePt t="25216" x="4495800" y="4476750"/>
          <p14:tracePt t="25233" x="4521200" y="4495800"/>
          <p14:tracePt t="25237" x="4527550" y="4495800"/>
          <p14:tracePt t="25249" x="4533900" y="4502150"/>
          <p14:tracePt t="25332" x="4527550" y="4502150"/>
          <p14:tracePt t="25340" x="4514850" y="4502150"/>
          <p14:tracePt t="25349" x="4508500" y="4495800"/>
          <p14:tracePt t="25366" x="4483100" y="4495800"/>
          <p14:tracePt t="25383" x="4470400" y="4489450"/>
          <p14:tracePt t="25484" x="4502150" y="4502150"/>
          <p14:tracePt t="25492" x="4591050" y="4514850"/>
          <p14:tracePt t="25500" x="4686300" y="4552950"/>
          <p14:tracePt t="25516" x="4927600" y="4591050"/>
          <p14:tracePt t="25533" x="5137150" y="4591050"/>
          <p14:tracePt t="25550" x="5321300" y="4591050"/>
          <p14:tracePt t="25566" x="5454650" y="4591050"/>
          <p14:tracePt t="25583" x="5486400" y="4591050"/>
          <p14:tracePt t="25685" x="5492750" y="4591050"/>
          <p14:tracePt t="25692" x="5499100" y="4591050"/>
          <p14:tracePt t="25700" x="5518150" y="4591050"/>
          <p14:tracePt t="25717" x="5575300" y="4591050"/>
          <p14:tracePt t="25733" x="5689600" y="4591050"/>
          <p14:tracePt t="25750" x="5861050" y="4591050"/>
          <p14:tracePt t="25766" x="6051550" y="4584700"/>
          <p14:tracePt t="25783" x="6210300" y="4559300"/>
          <p14:tracePt t="25800" x="6292850" y="4546600"/>
          <p14:tracePt t="25817" x="6318250" y="4533900"/>
          <p14:tracePt t="25909" x="6318250" y="4546600"/>
          <p14:tracePt t="25916" x="6324600" y="4559300"/>
          <p14:tracePt t="25925" x="6324600" y="4584700"/>
          <p14:tracePt t="25933" x="6324600" y="4603750"/>
          <p14:tracePt t="25950" x="6318250" y="4616450"/>
          <p14:tracePt t="26220" x="6311900" y="4622800"/>
          <p14:tracePt t="26229" x="6299200" y="4622800"/>
          <p14:tracePt t="26236" x="6286500" y="4622800"/>
          <p14:tracePt t="26265" x="6280150" y="4622800"/>
          <p14:tracePt t="26270" x="6254750" y="4622800"/>
          <p14:tracePt t="26278" x="6216650" y="4622800"/>
          <p14:tracePt t="26294" x="6165850" y="4591050"/>
          <p14:tracePt t="26311" x="6127750" y="4565650"/>
          <p14:tracePt t="26327" x="6127750" y="4546600"/>
          <p14:tracePt t="26344" x="6127750" y="4540250"/>
          <p14:tracePt t="26361" x="6134100" y="4521200"/>
          <p14:tracePt t="26377" x="6153150" y="4508500"/>
          <p14:tracePt t="26384" x="6178550" y="4502150"/>
          <p14:tracePt t="26394" x="6197600" y="4495800"/>
          <p14:tracePt t="26410" x="6223000" y="4483100"/>
          <p14:tracePt t="26414" x="6248400" y="4464050"/>
          <p14:tracePt t="26429" x="6299200" y="4432300"/>
          <p14:tracePt t="26444" x="6356350" y="4406900"/>
          <p14:tracePt t="26460" x="6419850" y="4368800"/>
          <p14:tracePt t="26477" x="6496050" y="4343400"/>
          <p14:tracePt t="26494" x="6527800" y="4324350"/>
          <p14:tracePt t="26511" x="6553200" y="4311650"/>
          <p14:tracePt t="26540" x="6565900" y="4311650"/>
          <p14:tracePt t="26556" x="6572250" y="4311650"/>
          <p14:tracePt t="26974" x="6591300" y="4311650"/>
          <p14:tracePt t="26981" x="6623050" y="4311650"/>
          <p14:tracePt t="26988" x="6667500" y="4311650"/>
          <p14:tracePt t="26998" x="6724650" y="4324350"/>
          <p14:tracePt t="27015" x="6832600" y="4337050"/>
          <p14:tracePt t="27032" x="6927850" y="4349750"/>
          <p14:tracePt t="27049" x="7016750" y="4362450"/>
          <p14:tracePt t="27065" x="7042150" y="4362450"/>
          <p14:tracePt t="27188" x="7048500" y="4362450"/>
          <p14:tracePt t="27196" x="7061200" y="4362450"/>
          <p14:tracePt t="27204" x="7073900" y="4362450"/>
          <p14:tracePt t="27215" x="7099300" y="4368800"/>
          <p14:tracePt t="27232" x="7207250" y="4394200"/>
          <p14:tracePt t="27249" x="7327900" y="4413250"/>
          <p14:tracePt t="27265" x="7397750" y="4419600"/>
          <p14:tracePt t="27282" x="7423150" y="4419600"/>
          <p14:tracePt t="27287" x="7435850" y="4419600"/>
          <p14:tracePt t="27989" x="7442200" y="4419600"/>
          <p14:tracePt t="28119" x="7448550" y="4419600"/>
          <p14:tracePt t="28126" x="7448550" y="4413250"/>
          <p14:tracePt t="28157" x="7442200" y="4406900"/>
          <p14:tracePt t="28181" x="7442200" y="4400550"/>
          <p14:tracePt t="28663" x="7423150" y="4387850"/>
          <p14:tracePt t="28669" x="7397750" y="4368800"/>
          <p14:tracePt t="28677" x="7353300" y="4330700"/>
          <p14:tracePt t="28687" x="7302500" y="4298950"/>
          <p14:tracePt t="28703" x="7169150" y="4241800"/>
          <p14:tracePt t="28720" x="7023100" y="4178300"/>
          <p14:tracePt t="28737" x="6851650" y="4108450"/>
          <p14:tracePt t="28753" x="6629400" y="4006850"/>
          <p14:tracePt t="28770" x="6407150" y="3898900"/>
          <p14:tracePt t="28787" x="6235700" y="3848100"/>
          <p14:tracePt t="28803" x="6070600" y="3803650"/>
          <p14:tracePt t="28806" x="6013450" y="3778250"/>
          <p14:tracePt t="28821" x="5924550" y="3771900"/>
          <p14:tracePt t="28837" x="5886450" y="3765550"/>
          <p14:tracePt t="28854" x="5861050" y="3765550"/>
          <p14:tracePt t="28870" x="5842000" y="3765550"/>
          <p14:tracePt t="28887" x="5835650" y="3765550"/>
          <p14:tracePt t="28904" x="5810250" y="3765550"/>
          <p14:tracePt t="28920" x="5772150" y="3765550"/>
          <p14:tracePt t="28937" x="5676900" y="3765550"/>
          <p14:tracePt t="28954" x="5556250" y="3765550"/>
          <p14:tracePt t="28970" x="5416550" y="3740150"/>
          <p14:tracePt t="28987" x="5289550" y="3727450"/>
          <p14:tracePt t="28992" x="5232400" y="3714750"/>
          <p14:tracePt t="29003" x="5187950" y="3714750"/>
          <p14:tracePt t="29023" x="5016500" y="3683000"/>
          <p14:tracePt t="29037" x="4914900" y="3676650"/>
          <p14:tracePt t="29054" x="4832350" y="3676650"/>
          <p14:tracePt t="29070" x="4768850" y="3676650"/>
          <p14:tracePt t="29087" x="4673600" y="3657600"/>
          <p14:tracePt t="29104" x="4546600" y="3638550"/>
          <p14:tracePt t="29120" x="4387850" y="3638550"/>
          <p14:tracePt t="29137" x="4229100" y="3638550"/>
          <p14:tracePt t="29154" x="4114800" y="3638550"/>
          <p14:tracePt t="29171" x="4076700" y="3638550"/>
          <p14:tracePt t="29187" x="4057650" y="3638550"/>
          <p14:tracePt t="29262" x="4044950" y="3638550"/>
          <p14:tracePt t="29270" x="4019550" y="3625850"/>
          <p14:tracePt t="29278" x="3994150" y="3619500"/>
          <p14:tracePt t="29287" x="3956050" y="3619500"/>
          <p14:tracePt t="29304" x="3835400" y="3587750"/>
          <p14:tracePt t="29321" x="3702050" y="3568700"/>
          <p14:tracePt t="29337" x="3606800" y="3562350"/>
          <p14:tracePt t="29354" x="3536950" y="3549650"/>
          <p14:tracePt t="29371" x="3498850" y="3536950"/>
          <p14:tracePt t="29663" x="3498850" y="3543300"/>
          <p14:tracePt t="29679" x="3505200" y="3549650"/>
          <p14:tracePt t="29685" x="3511550" y="3549650"/>
          <p14:tracePt t="29694" x="3517900" y="3556000"/>
          <p14:tracePt t="29710" x="3536950" y="3568700"/>
          <p14:tracePt t="29736" x="3549650" y="3568700"/>
          <p14:tracePt t="29743" x="3556000" y="3568700"/>
          <p14:tracePt t="29754" x="3575050" y="3568700"/>
          <p14:tracePt t="29771" x="3600450" y="3568700"/>
          <p14:tracePt t="29788" x="3625850" y="3568700"/>
          <p14:tracePt t="29791" x="3638550" y="3568700"/>
          <p14:tracePt t="29806" x="3670300" y="3562350"/>
          <p14:tracePt t="29821" x="3689350" y="3562350"/>
          <p14:tracePt t="29822" x="3702050" y="3562350"/>
          <p14:tracePt t="29837" x="3746500" y="3562350"/>
          <p14:tracePt t="29854" x="3784600" y="3556000"/>
          <p14:tracePt t="29871" x="3816350" y="3556000"/>
          <p14:tracePt t="29887" x="3841750" y="3556000"/>
          <p14:tracePt t="29904" x="3867150" y="3556000"/>
          <p14:tracePt t="29921" x="3911600" y="3556000"/>
          <p14:tracePt t="29938" x="3956050" y="3556000"/>
          <p14:tracePt t="29954" x="4025900" y="3556000"/>
          <p14:tracePt t="29971" x="4083050" y="3543300"/>
          <p14:tracePt t="29988" x="4114800" y="3536950"/>
          <p14:tracePt t="30005" x="4140200" y="3536950"/>
          <p14:tracePt t="30007" x="4159250" y="3530600"/>
          <p14:tracePt t="30190" x="4178300" y="3530600"/>
          <p14:tracePt t="30200" x="4216400" y="3530600"/>
          <p14:tracePt t="30207" x="4279900" y="3530600"/>
          <p14:tracePt t="30216" x="4368800" y="3530600"/>
          <p14:tracePt t="30231" x="4559300" y="3556000"/>
          <p14:tracePt t="30248" x="4749800" y="3587750"/>
          <p14:tracePt t="30264" x="4953000" y="3613150"/>
          <p14:tracePt t="30281" x="5181600" y="3657600"/>
          <p14:tracePt t="30298" x="5378450" y="3721100"/>
          <p14:tracePt t="30314" x="5562600" y="3771900"/>
          <p14:tracePt t="30331" x="5746750" y="3822700"/>
          <p14:tracePt t="30336" x="5822950" y="3848100"/>
          <p14:tracePt t="30347" x="5899150" y="3867150"/>
          <p14:tracePt t="30366" x="6013450" y="3898900"/>
          <p14:tracePt t="30368" x="6057900" y="3917950"/>
          <p14:tracePt t="30382" x="6076950" y="3930650"/>
          <p14:tracePt t="30398" x="6127750" y="3962400"/>
          <p14:tracePt t="30415" x="6153150" y="4000500"/>
          <p14:tracePt t="30431" x="6184900" y="4064000"/>
          <p14:tracePt t="30448" x="6191250" y="4121150"/>
          <p14:tracePt t="30465" x="6210300" y="4191000"/>
          <p14:tracePt t="30481" x="6223000" y="4248150"/>
          <p14:tracePt t="30497" x="6299200" y="4375150"/>
          <p14:tracePt t="30514" x="6375400" y="4489450"/>
          <p14:tracePt t="30531" x="6457950" y="4603750"/>
          <p14:tracePt t="30548" x="6508750" y="4673600"/>
          <p14:tracePt t="30555" x="6534150" y="4699000"/>
          <p14:tracePt t="30565" x="6546850" y="4711700"/>
          <p14:tracePt t="30583" x="6578600" y="4768850"/>
          <p14:tracePt t="30598" x="6578600" y="4806950"/>
          <p14:tracePt t="30614" x="6578600" y="4851400"/>
          <p14:tracePt t="30631" x="6578600" y="4902200"/>
          <p14:tracePt t="30648" x="6578600" y="4940300"/>
          <p14:tracePt t="30665" x="6578600" y="4965700"/>
          <p14:tracePt t="30681" x="6578600" y="4972050"/>
          <p14:tracePt t="30698" x="6578600" y="4984750"/>
          <p14:tracePt t="30848" x="6578600" y="4991100"/>
          <p14:tracePt t="30855" x="6591300" y="4984750"/>
          <p14:tracePt t="30865" x="6591300" y="4972050"/>
          <p14:tracePt t="30881" x="6604000" y="4902200"/>
          <p14:tracePt t="30898" x="6604000" y="4787900"/>
          <p14:tracePt t="30915" x="6604000" y="4660900"/>
          <p14:tracePt t="30931" x="6572250" y="4527550"/>
          <p14:tracePt t="30948" x="6489700" y="4368800"/>
          <p14:tracePt t="30953" x="6457950" y="4305300"/>
          <p14:tracePt t="30965" x="6413500" y="4216400"/>
          <p14:tracePt t="30981" x="6362700" y="4089400"/>
          <p14:tracePt t="30983" x="6350000" y="4025900"/>
          <p14:tracePt t="30999" x="6318250" y="3943350"/>
          <p14:tracePt t="31015" x="6311900" y="3898900"/>
          <p14:tracePt t="31032" x="6299200" y="3848100"/>
          <p14:tracePt t="31048" x="6299200" y="3790950"/>
          <p14:tracePt t="31065" x="6299200" y="3740150"/>
          <p14:tracePt t="31082" x="6299200" y="3695700"/>
          <p14:tracePt t="31098" x="6305550" y="3644900"/>
          <p14:tracePt t="31115" x="6305550" y="3606800"/>
          <p14:tracePt t="31131" x="6311900" y="3562350"/>
          <p14:tracePt t="31148" x="6311900" y="3536950"/>
          <p14:tracePt t="31152" x="6311900" y="3524250"/>
          <p14:tracePt t="31167" x="6311900" y="3511550"/>
          <p14:tracePt t="31288" x="6311900" y="3505200"/>
          <p14:tracePt t="31303" x="6311900" y="3498850"/>
          <p14:tracePt t="32136" x="6311900" y="3511550"/>
          <p14:tracePt t="32144" x="6311900" y="3536950"/>
          <p14:tracePt t="32161" x="6311900" y="3556000"/>
          <p14:tracePt t="32168" x="6311900" y="3568700"/>
          <p14:tracePt t="32178" x="6311900" y="3581400"/>
          <p14:tracePt t="32194" x="6311900" y="3600450"/>
          <p14:tracePt t="32211" x="6311900" y="3619500"/>
          <p14:tracePt t="32228" x="6311900" y="3638550"/>
          <p14:tracePt t="32244" x="6311900" y="3657600"/>
          <p14:tracePt t="32261" x="6311900" y="3663950"/>
          <p14:tracePt t="32280" x="6311900" y="3683000"/>
          <p14:tracePt t="32304" x="6311900" y="3689350"/>
          <p14:tracePt t="32319" x="6311900" y="3695700"/>
          <p14:tracePt t="32328" x="6311900" y="3702050"/>
          <p14:tracePt t="32345" x="6311900" y="3708400"/>
          <p14:tracePt t="32361" x="6311900" y="3727450"/>
          <p14:tracePt t="32385" x="6311900" y="3733800"/>
          <p14:tracePt t="32395" x="6311900" y="3746500"/>
          <p14:tracePt t="32464" x="6311900" y="3752850"/>
          <p14:tracePt t="32495" x="6311900" y="3759200"/>
          <p14:tracePt t="32511" x="6299200" y="3759200"/>
          <p14:tracePt t="32519" x="6280150" y="3759200"/>
          <p14:tracePt t="32528" x="6267450" y="3759200"/>
          <p14:tracePt t="32545" x="6210300" y="3759200"/>
          <p14:tracePt t="32561" x="6108700" y="3746500"/>
          <p14:tracePt t="32578" x="5937250" y="3683000"/>
          <p14:tracePt t="32595" x="5600700" y="3530600"/>
          <p14:tracePt t="32603" x="5359400" y="3435350"/>
          <p14:tracePt t="32611" x="5137150" y="3359150"/>
          <p14:tracePt t="32628" x="4673600" y="3251200"/>
          <p14:tracePt t="32645" x="4413250" y="3213100"/>
          <p14:tracePt t="32662" x="4305300" y="3200400"/>
          <p14:tracePt t="32665" x="4286250" y="3194050"/>
          <p14:tracePt t="32678" x="4279900" y="3194050"/>
          <p14:tracePt t="33113" x="4305300" y="3200400"/>
          <p14:tracePt t="33120" x="4349750" y="3225800"/>
          <p14:tracePt t="33128" x="4438650" y="3257550"/>
          <p14:tracePt t="33137" x="4527550" y="3302000"/>
          <p14:tracePt t="33154" x="4730750" y="3346450"/>
          <p14:tracePt t="33171" x="4870450" y="3384550"/>
          <p14:tracePt t="33187" x="4965700" y="3416300"/>
          <p14:tracePt t="33204" x="4972050" y="3416300"/>
          <p14:tracePt t="33263" x="4978400" y="3422650"/>
          <p14:tracePt t="33295" x="4978400" y="3429000"/>
          <p14:tracePt t="33305" x="4972050" y="3429000"/>
          <p14:tracePt t="33313" x="4959350" y="3441700"/>
          <p14:tracePt t="33321" x="4933950" y="3448050"/>
          <p14:tracePt t="33338" x="4851400" y="3479800"/>
          <p14:tracePt t="33354" x="4705350" y="3492500"/>
          <p14:tracePt t="33371" x="4610100" y="3530600"/>
          <p14:tracePt t="33388" x="4527550" y="3549650"/>
          <p14:tracePt t="33404" x="4495800" y="3562350"/>
          <p14:tracePt t="33421" x="4483100" y="3568700"/>
          <p14:tracePt t="33816" x="4489450" y="3568700"/>
          <p14:tracePt t="33825" x="4514850" y="3568700"/>
          <p14:tracePt t="33833" x="4546600" y="3568700"/>
          <p14:tracePt t="33840" x="4578350" y="3556000"/>
          <p14:tracePt t="33857" x="4667250" y="3556000"/>
          <p14:tracePt t="33873" x="4781550" y="3556000"/>
          <p14:tracePt t="33890" x="4908550" y="3556000"/>
          <p14:tracePt t="33907" x="5048250" y="3556000"/>
          <p14:tracePt t="33923" x="5226050" y="3543300"/>
          <p14:tracePt t="33940" x="5416550" y="3536950"/>
          <p14:tracePt t="33957" x="5588000" y="3498850"/>
          <p14:tracePt t="33974" x="5740400" y="3498850"/>
          <p14:tracePt t="33991" x="5873750" y="3498850"/>
          <p14:tracePt t="33994" x="5962650" y="3498850"/>
          <p14:tracePt t="34007" x="6089650" y="3498850"/>
          <p14:tracePt t="34024" x="6235700" y="3511550"/>
          <p14:tracePt t="34040" x="6388100" y="3530600"/>
          <p14:tracePt t="34057" x="6515100" y="3530600"/>
          <p14:tracePt t="34074" x="6604000" y="3530600"/>
          <p14:tracePt t="34090" x="6686550" y="3530600"/>
          <p14:tracePt t="34107" x="6762750" y="3530600"/>
          <p14:tracePt t="34124" x="6800850" y="3530600"/>
          <p14:tracePt t="34141" x="6819900" y="3511550"/>
          <p14:tracePt t="34157" x="6832600" y="3511550"/>
          <p14:tracePt t="34185" x="6838950" y="3505200"/>
          <p14:tracePt t="34216" x="6845300" y="3505200"/>
          <p14:tracePt t="34256" x="6851650" y="3505200"/>
          <p14:tracePt t="34280" x="6864350" y="3505200"/>
          <p14:tracePt t="34296" x="6870700" y="3505200"/>
          <p14:tracePt t="34304" x="6877050" y="3505200"/>
          <p14:tracePt t="34312" x="6883400" y="3505200"/>
          <p14:tracePt t="34324" x="6889750" y="3505200"/>
          <p14:tracePt t="34340" x="6896100" y="3505200"/>
          <p14:tracePt t="35481" x="6883400" y="3517900"/>
          <p14:tracePt t="35489" x="6858000" y="3556000"/>
          <p14:tracePt t="35497" x="6845300" y="3594100"/>
          <p14:tracePt t="35512" x="6807200" y="3676650"/>
          <p14:tracePt t="35529" x="6769100" y="3778250"/>
          <p14:tracePt t="35546" x="6762750" y="3829050"/>
          <p14:tracePt t="35562" x="6756400" y="3873500"/>
          <p14:tracePt t="35579" x="6756400" y="3898900"/>
          <p14:tracePt t="35596" x="6756400" y="3924300"/>
          <p14:tracePt t="35612" x="6756400" y="3943350"/>
          <p14:tracePt t="35629" x="6756400" y="3968750"/>
          <p14:tracePt t="35646" x="6769100" y="4006850"/>
          <p14:tracePt t="35650" x="6781800" y="4032250"/>
          <p14:tracePt t="35662" x="6781800" y="4057650"/>
          <p14:tracePt t="35681" x="6794500" y="4095750"/>
          <p14:tracePt t="35683" x="6807200" y="4108450"/>
          <p14:tracePt t="35696" x="6813550" y="4152900"/>
          <p14:tracePt t="35712" x="6826250" y="4171950"/>
          <p14:tracePt t="35729" x="6826250" y="4178300"/>
          <p14:tracePt t="35746" x="6826250" y="4184650"/>
          <p14:tracePt t="35778" x="6826250" y="4191000"/>
          <p14:tracePt t="35784" x="6826250" y="4203700"/>
          <p14:tracePt t="35796" x="6832600" y="4210050"/>
          <p14:tracePt t="35812" x="6838950" y="4222750"/>
          <p14:tracePt t="35829" x="6845300" y="4248150"/>
          <p14:tracePt t="35846" x="6845300" y="4279900"/>
          <p14:tracePt t="35850" x="6851650" y="4286250"/>
          <p14:tracePt t="35862" x="6851650" y="4292600"/>
          <p14:tracePt t="35881" x="6851650" y="4305300"/>
          <p14:tracePt t="35896" x="6832600" y="4318000"/>
          <p14:tracePt t="35912" x="6775450" y="4337050"/>
          <p14:tracePt t="35929" x="6705600" y="4349750"/>
          <p14:tracePt t="35946" x="6642100" y="4381500"/>
          <p14:tracePt t="35963" x="6591300" y="4394200"/>
          <p14:tracePt t="35979" x="6565900" y="4400550"/>
          <p14:tracePt t="35996" x="6546850" y="4406900"/>
          <p14:tracePt t="36012" x="6540500" y="4406900"/>
          <p14:tracePt t="36029" x="6515100" y="4413250"/>
          <p14:tracePt t="36046" x="6496050" y="4419600"/>
          <p14:tracePt t="36051" x="6470650" y="4432300"/>
          <p14:tracePt t="36063" x="6457950" y="4432300"/>
          <p14:tracePt t="36081" x="6432550" y="4438650"/>
          <p14:tracePt t="36086" x="6426200" y="4445000"/>
          <p14:tracePt t="36096" x="6419850" y="4445000"/>
          <p14:tracePt t="36114" x="6413500" y="4445000"/>
          <p14:tracePt t="36138" x="6407150" y="4445000"/>
          <p14:tracePt t="36154" x="6407150" y="4451350"/>
          <p14:tracePt t="36163" x="6400800" y="4457700"/>
          <p14:tracePt t="36186" x="6394450" y="4464050"/>
          <p14:tracePt t="36225" x="6388100" y="4464050"/>
          <p14:tracePt t="36234" x="6381750" y="4464050"/>
          <p14:tracePt t="36256" x="6375400" y="4464050"/>
          <p14:tracePt t="36266" x="6362700" y="4464050"/>
          <p14:tracePt t="36273" x="6356350" y="4464050"/>
          <p14:tracePt t="36282" x="6350000" y="4464050"/>
          <p14:tracePt t="36296" x="6330950" y="4470400"/>
          <p14:tracePt t="36313" x="6324600" y="4470400"/>
          <p14:tracePt t="36329" x="6318250" y="4470400"/>
          <p14:tracePt t="36347" x="6311900" y="4470400"/>
          <p14:tracePt t="36363" x="6299200" y="4470400"/>
          <p14:tracePt t="36380" x="6292850" y="4470400"/>
          <p14:tracePt t="36396" x="6286500" y="4470400"/>
          <p14:tracePt t="36554" x="6273800" y="4470400"/>
          <p14:tracePt t="36562" x="6261100" y="4470400"/>
          <p14:tracePt t="36570" x="6248400" y="4470400"/>
          <p14:tracePt t="36586" x="6242050" y="4470400"/>
          <p14:tracePt t="36597" x="6235700" y="4470400"/>
          <p14:tracePt t="36613" x="6223000" y="4470400"/>
          <p14:tracePt t="36630" x="6216650" y="4470400"/>
          <p14:tracePt t="36651" x="6210300" y="4470400"/>
          <p14:tracePt t="36770" x="6210300" y="4464050"/>
          <p14:tracePt t="36778" x="6210300" y="4451350"/>
          <p14:tracePt t="36787" x="6210300" y="4432300"/>
          <p14:tracePt t="36797" x="6210300" y="4413250"/>
          <p14:tracePt t="36813" x="6210300" y="4381500"/>
          <p14:tracePt t="36830" x="6223000" y="4318000"/>
          <p14:tracePt t="36836" x="6229350" y="4286250"/>
          <p14:tracePt t="36847" x="6242050" y="4235450"/>
          <p14:tracePt t="36863" x="6273800" y="4146550"/>
          <p14:tracePt t="36866" x="6280150" y="4089400"/>
          <p14:tracePt t="36881" x="6311900" y="4000500"/>
          <p14:tracePt t="36897" x="6318250" y="3949700"/>
          <p14:tracePt t="36913" x="6330950" y="3911600"/>
          <p14:tracePt t="36930" x="6330950" y="3886200"/>
          <p14:tracePt t="36947" x="6330950" y="3854450"/>
          <p14:tracePt t="37337" x="6330950" y="3860800"/>
          <p14:tracePt t="37345" x="6330950" y="3873500"/>
          <p14:tracePt t="37353" x="6330950" y="3886200"/>
          <p14:tracePt t="37363" x="6330950" y="3898900"/>
          <p14:tracePt t="37378" x="6330950" y="3943350"/>
          <p14:tracePt t="37395" x="6324600" y="4019550"/>
          <p14:tracePt t="37412" x="6318250" y="4108450"/>
          <p14:tracePt t="37428" x="6318250" y="4171950"/>
          <p14:tracePt t="37445" x="6318250" y="4203700"/>
          <p14:tracePt t="37461" x="6318250" y="4222750"/>
          <p14:tracePt t="37478" x="6318250" y="4241800"/>
          <p14:tracePt t="37494" x="6318250" y="4254500"/>
          <p14:tracePt t="37511" x="6318250" y="4260850"/>
          <p14:tracePt t="37530" x="6305550" y="4279900"/>
          <p14:tracePt t="37545" x="6299200" y="4286250"/>
          <p14:tracePt t="37562" x="6292850" y="4330700"/>
          <p14:tracePt t="37578" x="6292850" y="4356100"/>
          <p14:tracePt t="37595" x="6280150" y="4362450"/>
          <p14:tracePt t="37612" x="6273800" y="4400550"/>
          <p14:tracePt t="37628" x="6273800" y="4445000"/>
          <p14:tracePt t="37645" x="6267450" y="4514850"/>
          <p14:tracePt t="37662" x="6261100" y="4572000"/>
          <p14:tracePt t="37678" x="6248400" y="4597400"/>
          <p14:tracePt t="37695" x="6248400" y="4603750"/>
          <p14:tracePt t="37833" x="6248400" y="4597400"/>
          <p14:tracePt t="37841" x="6248400" y="4591050"/>
          <p14:tracePt t="37851" x="6248400" y="4578350"/>
          <p14:tracePt t="37862" x="6248400" y="4565650"/>
          <p14:tracePt t="37879" x="6248400" y="4514850"/>
          <p14:tracePt t="37883" x="6248400" y="4457700"/>
          <p14:tracePt t="37895" x="6248400" y="4419600"/>
          <p14:tracePt t="37913" x="6248400" y="4279900"/>
          <p14:tracePt t="37917" x="6248400" y="4197350"/>
          <p14:tracePt t="37929" x="6248400" y="4121150"/>
          <p14:tracePt t="37932" x="6248400" y="4044950"/>
          <p14:tracePt t="37945" x="6229350" y="3937000"/>
          <p14:tracePt t="37962" x="6229350" y="3879850"/>
          <p14:tracePt t="37978" x="6229350" y="3873500"/>
          <p14:tracePt t="38082" x="6223000" y="3873500"/>
          <p14:tracePt t="38099" x="6216650" y="3873500"/>
          <p14:tracePt t="38122" x="6216650" y="3879850"/>
          <p14:tracePt t="38133" x="6216650" y="3886200"/>
          <p14:tracePt t="38139" x="6216650" y="3892550"/>
          <p14:tracePt t="38155" x="6216650" y="3911600"/>
          <p14:tracePt t="38171" x="6216650" y="3937000"/>
          <p14:tracePt t="38179" x="6216650" y="3956050"/>
          <p14:tracePt t="38195" x="6223000" y="4006850"/>
          <p14:tracePt t="38212" x="6261100" y="4095750"/>
          <p14:tracePt t="38229" x="6305550" y="4191000"/>
          <p14:tracePt t="38245" x="6343650" y="4273550"/>
          <p14:tracePt t="38262" x="6381750" y="4330700"/>
          <p14:tracePt t="38266" x="6388100" y="4343400"/>
          <p14:tracePt t="38279" x="6394450" y="4356100"/>
          <p14:tracePt t="38295" x="6426200" y="4419600"/>
          <p14:tracePt t="38312" x="6438900" y="4457700"/>
          <p14:tracePt t="38331" x="6483350" y="4502150"/>
          <p14:tracePt t="38346" x="6489700" y="4508500"/>
          <p14:tracePt t="38419" x="6496050" y="4508500"/>
          <p14:tracePt t="38498" x="6502400" y="4508500"/>
          <p14:tracePt t="38515" x="6508750" y="4502150"/>
          <p14:tracePt t="38530" x="6521450" y="4495800"/>
          <p14:tracePt t="38538" x="6540500" y="4483100"/>
          <p14:tracePt t="38547" x="6565900" y="4470400"/>
          <p14:tracePt t="38562" x="6616700" y="4438650"/>
          <p14:tracePt t="38579" x="6661150" y="4394200"/>
          <p14:tracePt t="38596" x="6699250" y="4368800"/>
          <p14:tracePt t="38613" x="6711950" y="4349750"/>
          <p14:tracePt t="38629" x="6718300" y="4337050"/>
          <p14:tracePt t="38646" x="6724650" y="4324350"/>
          <p14:tracePt t="38663" x="6731000" y="4311650"/>
          <p14:tracePt t="38679" x="6731000" y="4305300"/>
          <p14:tracePt t="38696" x="6737350" y="4298950"/>
          <p14:tracePt t="38723" x="6743700" y="4292600"/>
          <p14:tracePt t="38733" x="6743700" y="4286250"/>
          <p14:tracePt t="38755" x="6750050" y="4279900"/>
          <p14:tracePt t="38771" x="6762750" y="4279900"/>
          <p14:tracePt t="38787" x="6769100" y="4273550"/>
          <p14:tracePt t="38796" x="6775450" y="4267200"/>
          <p14:tracePt t="38812" x="6788150" y="4260850"/>
          <p14:tracePt t="38829" x="6807200" y="4254500"/>
          <p14:tracePt t="38846" x="6845300" y="4241800"/>
          <p14:tracePt t="38863" x="6864350" y="4235450"/>
          <p14:tracePt t="38870" x="6883400" y="4229100"/>
          <p14:tracePt t="38885" x="6889750" y="4229100"/>
          <p14:tracePt t="38896" x="6889750" y="4222750"/>
          <p14:tracePt t="39042" x="6896100" y="4222750"/>
          <p14:tracePt t="39228" x="6902450" y="4222750"/>
          <p14:tracePt t="39244" x="6908800" y="4222750"/>
          <p14:tracePt t="39268" x="6908800" y="4229100"/>
          <p14:tracePt t="39292" x="6908800" y="4235450"/>
          <p14:tracePt t="39299" x="6908800" y="4241800"/>
          <p14:tracePt t="39316" x="6908800" y="4248150"/>
          <p14:tracePt t="39324" x="6908800" y="4260850"/>
          <p14:tracePt t="39336" x="6915150" y="4273550"/>
          <p14:tracePt t="39352" x="6934200" y="4292600"/>
          <p14:tracePt t="39356" x="6946900" y="4305300"/>
          <p14:tracePt t="39370" x="6959600" y="4318000"/>
          <p14:tracePt t="39386" x="6972300" y="4324350"/>
          <p14:tracePt t="39402" x="6985000" y="4337050"/>
          <p14:tracePt t="39460" x="6991350" y="4337050"/>
          <p14:tracePt t="39500" x="6997700" y="4337050"/>
          <p14:tracePt t="39530" x="7010400" y="4337050"/>
          <p14:tracePt t="39546" x="7016750" y="4330700"/>
          <p14:tracePt t="39563" x="7023100" y="4324350"/>
          <p14:tracePt t="39571" x="7035800" y="4318000"/>
          <p14:tracePt t="39579" x="7042150" y="4318000"/>
          <p14:tracePt t="39588" x="7061200" y="4311650"/>
          <p14:tracePt t="39604" x="7080250" y="4305300"/>
          <p14:tracePt t="39620" x="7086600" y="4298950"/>
          <p14:tracePt t="39802" x="7092950" y="4292600"/>
          <p14:tracePt t="39811" x="7099300" y="4292600"/>
          <p14:tracePt t="39819" x="7105650" y="4279900"/>
          <p14:tracePt t="39827" x="7118350" y="4273550"/>
          <p14:tracePt t="39843" x="7143750" y="4254500"/>
          <p14:tracePt t="39860" x="7169150" y="4248150"/>
          <p14:tracePt t="39876" x="7188200" y="4235450"/>
          <p14:tracePt t="39893" x="7194550" y="4235450"/>
          <p14:tracePt t="39909" x="7200900" y="4235450"/>
          <p14:tracePt t="40114" x="7213600" y="4241800"/>
          <p14:tracePt t="40126" x="7239000" y="4254500"/>
          <p14:tracePt t="40132" x="7277100" y="4273550"/>
          <p14:tracePt t="40139" x="7308850" y="4279900"/>
          <p14:tracePt t="40155" x="7391400" y="4298950"/>
          <p14:tracePt t="40171" x="7480300" y="4330700"/>
          <p14:tracePt t="40188" x="7550150" y="4337050"/>
          <p14:tracePt t="40205" x="7569200" y="4337050"/>
          <p14:tracePt t="40222" x="7575550" y="4337050"/>
          <p14:tracePt t="40354" x="7581900" y="4337050"/>
          <p14:tracePt t="40362" x="7588250" y="4337050"/>
          <p14:tracePt t="40372" x="7594600" y="4343400"/>
          <p14:tracePt t="40388" x="7613650" y="4349750"/>
          <p14:tracePt t="40411" x="7620000" y="4349750"/>
          <p14:tracePt t="40422" x="7632700" y="4356100"/>
          <p14:tracePt t="40438" x="7639050" y="4362450"/>
          <p14:tracePt t="40455" x="7664450" y="4368800"/>
          <p14:tracePt t="40460" x="7670800" y="4375150"/>
          <p14:tracePt t="40472" x="7696200" y="4387850"/>
          <p14:tracePt t="40488" x="7766050" y="4406900"/>
          <p14:tracePt t="40495" x="7791450" y="4406900"/>
          <p14:tracePt t="40505" x="7816850" y="4419600"/>
          <p14:tracePt t="40523" x="7848600" y="4419600"/>
          <p14:tracePt t="40644" x="7854950" y="4425950"/>
          <p14:tracePt t="41709" x="7854950" y="4438650"/>
          <p14:tracePt t="41716" x="7880350" y="4457700"/>
          <p14:tracePt t="41725" x="7950200" y="4489450"/>
          <p14:tracePt t="41734" x="8007350" y="4502150"/>
          <p14:tracePt t="41750" x="8128000" y="4533900"/>
          <p14:tracePt t="41767" x="8216900" y="4540250"/>
          <p14:tracePt t="41784" x="8261350" y="4546600"/>
          <p14:tracePt t="41800" x="8293100" y="4546600"/>
          <p14:tracePt t="41817" x="8331200" y="4527550"/>
          <p14:tracePt t="41821" x="8337550" y="4527550"/>
          <p14:tracePt t="41836" x="8343900" y="4514850"/>
          <p14:tracePt t="41853" x="8343900" y="4508500"/>
          <p14:tracePt t="41933" x="8350250" y="4508500"/>
          <p14:tracePt t="41957" x="8356600" y="4502150"/>
          <p14:tracePt t="41973" x="8362950" y="4495800"/>
          <p14:tracePt t="42011" x="8362950" y="4489450"/>
          <p14:tracePt t="42051" x="8362950" y="4483100"/>
          <p14:tracePt t="42139" x="8362950" y="4476750"/>
          <p14:tracePt t="42149" x="8375650" y="4470400"/>
          <p14:tracePt t="42165" x="8388350" y="4470400"/>
          <p14:tracePt t="42173" x="8401050" y="4470400"/>
          <p14:tracePt t="42184" x="8432800" y="4464050"/>
          <p14:tracePt t="42201" x="8470900" y="4457700"/>
          <p14:tracePt t="42206" x="8477250" y="4457700"/>
          <p14:tracePt t="42217" x="8489950" y="4451350"/>
          <p14:tracePt t="42234" x="8509000" y="4445000"/>
          <p14:tracePt t="42251" x="8521700" y="4432300"/>
          <p14:tracePt t="42301" x="8521700" y="4425950"/>
          <p14:tracePt t="42765" x="8528050" y="4419600"/>
          <p14:tracePt t="42773" x="8534400" y="4419600"/>
          <p14:tracePt t="42782" x="8540750" y="4419600"/>
          <p14:tracePt t="42797" x="8559800" y="4419600"/>
          <p14:tracePt t="42806" x="8566150" y="4419600"/>
          <p14:tracePt t="42823" x="8629650" y="4438650"/>
          <p14:tracePt t="42840" x="8693150" y="4451350"/>
          <p14:tracePt t="42856" x="8775700" y="4476750"/>
          <p14:tracePt t="42873" x="8826500" y="4483100"/>
          <p14:tracePt t="42890" x="8858250" y="4489450"/>
          <p14:tracePt t="47999" x="8864600" y="4483100"/>
          <p14:tracePt t="48007" x="8864600" y="4470400"/>
          <p14:tracePt t="48015" x="8864600" y="4445000"/>
          <p14:tracePt t="48024" x="8851900" y="4438650"/>
          <p14:tracePt t="48041" x="8813800" y="4381500"/>
          <p14:tracePt t="48058" x="8782050" y="4356100"/>
          <p14:tracePt t="48075" x="8750300" y="4318000"/>
          <p14:tracePt t="48091" x="8718550" y="4286250"/>
          <p14:tracePt t="48108" x="8699500" y="4254500"/>
          <p14:tracePt t="48112" x="8686800" y="4235450"/>
          <p14:tracePt t="48125" x="8680450" y="4229100"/>
          <p14:tracePt t="48143" x="8648700" y="4203700"/>
          <p14:tracePt t="48158" x="8604250" y="4171950"/>
          <p14:tracePt t="48175" x="8470900" y="4076700"/>
          <p14:tracePt t="48191" x="8216900" y="3898900"/>
          <p14:tracePt t="48208" x="7702550" y="3556000"/>
          <p14:tracePt t="48224" x="7016750" y="3117850"/>
          <p14:tracePt t="48241" x="6013450" y="2489200"/>
          <p14:tracePt t="48258" x="4438650" y="1593850"/>
          <p14:tracePt t="48274" x="2470150" y="577850"/>
          <p14:tracePt t="48291" x="628650" y="0"/>
          <p14:tracePt t="48808" x="88900" y="342900"/>
          <p14:tracePt t="48816" x="95250" y="342900"/>
          <p14:tracePt t="48825" x="101600" y="342900"/>
          <p14:tracePt t="48871" x="107950" y="342900"/>
          <p14:tracePt t="49024" x="114300" y="342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39" y="1"/>
            <a:ext cx="1045698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3800" y="120600"/>
              <a:ext cx="10922400" cy="64137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40" y="111240"/>
                <a:ext cx="10941120" cy="6432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364"/>
    </mc:Choice>
    <mc:Fallback>
      <p:transition spd="slow" advTm="403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4" x="101600" y="368300"/>
          <p14:tracePt t="692" x="101600" y="431800"/>
          <p14:tracePt t="700" x="107950" y="508000"/>
          <p14:tracePt t="716" x="152400" y="647700"/>
          <p14:tracePt t="733" x="171450" y="717550"/>
          <p14:tracePt t="750" x="196850" y="768350"/>
          <p14:tracePt t="766" x="209550" y="800100"/>
          <p14:tracePt t="783" x="215900" y="800100"/>
          <p14:tracePt t="791" x="222250" y="806450"/>
          <p14:tracePt t="806" x="222250" y="819150"/>
          <p14:tracePt t="1021" x="228600" y="819150"/>
          <p14:tracePt t="1029" x="234950" y="819150"/>
          <p14:tracePt t="1045" x="241300" y="819150"/>
          <p14:tracePt t="1053" x="254000" y="819150"/>
          <p14:tracePt t="1062" x="279400" y="819150"/>
          <p14:tracePt t="1079" x="349250" y="793750"/>
          <p14:tracePt t="1095" x="450850" y="781050"/>
          <p14:tracePt t="1112" x="565150" y="768350"/>
          <p14:tracePt t="1129" x="685800" y="749300"/>
          <p14:tracePt t="1136" x="730250" y="736600"/>
          <p14:tracePt t="1145" x="755650" y="736600"/>
          <p14:tracePt t="1166" x="781050" y="736600"/>
          <p14:tracePt t="1203" x="787400" y="730250"/>
          <p14:tracePt t="31851" x="787400" y="723900"/>
          <p14:tracePt t="31907" x="533400" y="1219200"/>
          <p14:tracePt t="31916" x="527050" y="1289050"/>
          <p14:tracePt t="31929" x="488950" y="1428750"/>
          <p14:tracePt t="31946" x="482600" y="1524000"/>
          <p14:tracePt t="31963" x="482600" y="1574800"/>
          <p14:tracePt t="31980" x="482600" y="1593850"/>
          <p14:tracePt t="31996" x="482600" y="1600200"/>
          <p14:tracePt t="32043" x="488950" y="1600200"/>
          <p14:tracePt t="32052" x="495300" y="1600200"/>
          <p14:tracePt t="32067" x="508000" y="1600200"/>
          <p14:tracePt t="32074" x="514350" y="1600200"/>
          <p14:tracePt t="32154" x="514350" y="1606550"/>
          <p14:tracePt t="32162" x="514350" y="1625600"/>
          <p14:tracePt t="32170" x="514350" y="1631950"/>
          <p14:tracePt t="32187" x="520700" y="1651000"/>
          <p14:tracePt t="32235" x="539750" y="1651000"/>
          <p14:tracePt t="32243" x="539750" y="1644650"/>
          <p14:tracePt t="32259" x="539750" y="1631950"/>
          <p14:tracePt t="32267" x="539750" y="1625600"/>
          <p14:tracePt t="32280" x="539750" y="1612900"/>
          <p14:tracePt t="32298" x="539750" y="1600200"/>
          <p14:tracePt t="32300" x="546100" y="1587500"/>
          <p14:tracePt t="32315" x="546100" y="1568450"/>
          <p14:tracePt t="32330" x="546100" y="1549400"/>
          <p14:tracePt t="32347" x="546100" y="1524000"/>
          <p14:tracePt t="32363" x="546100" y="1504950"/>
          <p14:tracePt t="32380" x="546100" y="1498600"/>
          <p14:tracePt t="32397" x="546100" y="1479550"/>
          <p14:tracePt t="32413" x="546100" y="1473200"/>
          <p14:tracePt t="32430" x="546100" y="1460500"/>
          <p14:tracePt t="32446" x="546100" y="1454150"/>
          <p14:tracePt t="32463" x="546100" y="1441450"/>
          <p14:tracePt t="32480" x="546100" y="1435100"/>
          <p14:tracePt t="32497" x="546100" y="1428750"/>
          <p14:tracePt t="32513" x="539750" y="1403350"/>
          <p14:tracePt t="32515" x="520700" y="1397000"/>
          <p14:tracePt t="32530" x="495300" y="1390650"/>
          <p14:tracePt t="32547" x="476250" y="1384300"/>
          <p14:tracePt t="32892" x="469900" y="1384300"/>
          <p14:tracePt t="32899" x="450850" y="1371600"/>
          <p14:tracePt t="32907" x="412750" y="1365250"/>
          <p14:tracePt t="32916" x="400050" y="1352550"/>
          <p14:tracePt t="32933" x="361950" y="1339850"/>
          <p14:tracePt t="32949" x="342900" y="1333500"/>
          <p14:tracePt t="32966" x="311150" y="1320800"/>
          <p14:tracePt t="32983" x="292100" y="1308100"/>
          <p14:tracePt t="33000" x="279400" y="1301750"/>
          <p14:tracePt t="33020" x="279400" y="1289050"/>
          <p14:tracePt t="33034" x="279400" y="1276350"/>
          <p14:tracePt t="33052" x="273050" y="1263650"/>
          <p14:tracePt t="33055" x="273050" y="1257300"/>
          <p14:tracePt t="33066" x="273050" y="1244600"/>
          <p14:tracePt t="33084" x="273050" y="1231900"/>
          <p14:tracePt t="33100" x="260350" y="1219200"/>
          <p14:tracePt t="33132" x="260350" y="1206500"/>
          <p14:tracePt t="33154" x="260350" y="1200150"/>
          <p14:tracePt t="33171" x="260350" y="1193800"/>
          <p14:tracePt t="33180" x="260350" y="1174750"/>
          <p14:tracePt t="33188" x="266700" y="1162050"/>
          <p14:tracePt t="33200" x="266700" y="1143000"/>
          <p14:tracePt t="33216" x="273050" y="1117600"/>
          <p14:tracePt t="33233" x="285750" y="1092200"/>
          <p14:tracePt t="33236" x="285750" y="1085850"/>
          <p14:tracePt t="33252" x="285750" y="1073150"/>
          <p14:tracePt t="33290" x="285750" y="1066800"/>
          <p14:tracePt t="33322" x="292100" y="1060450"/>
          <p14:tracePt t="33338" x="304800" y="1054100"/>
          <p14:tracePt t="33346" x="311150" y="1054100"/>
          <p14:tracePt t="33354" x="342900" y="1047750"/>
          <p14:tracePt t="33366" x="349250" y="1041400"/>
          <p14:tracePt t="33383" x="381000" y="1028700"/>
          <p14:tracePt t="33400" x="400050" y="1009650"/>
          <p14:tracePt t="33416" x="419100" y="996950"/>
          <p14:tracePt t="33421" x="419100" y="984250"/>
          <p14:tracePt t="33433" x="425450" y="965200"/>
          <p14:tracePt t="33450" x="444500" y="939800"/>
          <p14:tracePt t="33452" x="450850" y="927100"/>
          <p14:tracePt t="34028" x="457200" y="920750"/>
          <p14:tracePt t="34036" x="469900" y="920750"/>
          <p14:tracePt t="34044" x="508000" y="920750"/>
          <p14:tracePt t="34053" x="546100" y="920750"/>
          <p14:tracePt t="34070" x="622300" y="920750"/>
          <p14:tracePt t="34086" x="692150" y="901700"/>
          <p14:tracePt t="34103" x="717550" y="895350"/>
          <p14:tracePt t="34120" x="742950" y="889000"/>
          <p14:tracePt t="34136" x="755650" y="889000"/>
          <p14:tracePt t="34851" x="742950" y="889000"/>
          <p14:tracePt t="34860" x="730250" y="908050"/>
          <p14:tracePt t="34867" x="730250" y="933450"/>
          <p14:tracePt t="34876" x="723900" y="958850"/>
          <p14:tracePt t="34891" x="704850" y="1016000"/>
          <p14:tracePt t="34908" x="704850" y="1054100"/>
          <p14:tracePt t="34925" x="698500" y="1098550"/>
          <p14:tracePt t="34942" x="692150" y="1117600"/>
          <p14:tracePt t="34958" x="692150" y="1136650"/>
          <p14:tracePt t="34981" x="679450" y="1143000"/>
          <p14:tracePt t="35045" x="673100" y="1149350"/>
          <p14:tracePt t="35061" x="666750" y="1155700"/>
          <p14:tracePt t="35068" x="660400" y="1162050"/>
          <p14:tracePt t="35077" x="654050" y="1168400"/>
          <p14:tracePt t="35092" x="654050" y="1193800"/>
          <p14:tracePt t="35108" x="654050" y="1219200"/>
          <p14:tracePt t="35125" x="654050" y="1244600"/>
          <p14:tracePt t="35142" x="654050" y="1257300"/>
          <p14:tracePt t="35243" x="654050" y="1263650"/>
          <p14:tracePt t="35260" x="654050" y="1282700"/>
          <p14:tracePt t="35267" x="654050" y="1295400"/>
          <p14:tracePt t="35276" x="654050" y="1314450"/>
          <p14:tracePt t="35292" x="660400" y="1333500"/>
          <p14:tracePt t="35309" x="666750" y="1339850"/>
          <p14:tracePt t="35325" x="673100" y="1346200"/>
          <p14:tracePt t="39170" x="704850" y="1352550"/>
          <p14:tracePt t="39173" x="749300" y="1352550"/>
          <p14:tracePt t="39181" x="825500" y="1358900"/>
          <p14:tracePt t="39191" x="876300" y="1358900"/>
          <p14:tracePt t="39208" x="1022350" y="1358900"/>
          <p14:tracePt t="39224" x="1162050" y="1358900"/>
          <p14:tracePt t="39241" x="1270000" y="1358900"/>
          <p14:tracePt t="39258" x="1301750" y="1358900"/>
          <p14:tracePt t="39274" x="1314450" y="1358900"/>
          <p14:tracePt t="39351" x="1320800" y="1358900"/>
          <p14:tracePt t="39366" x="1327150" y="1358900"/>
          <p14:tracePt t="39374" x="1339850" y="1358900"/>
          <p14:tracePt t="39382" x="1365250" y="1358900"/>
          <p14:tracePt t="39391" x="1377950" y="1358900"/>
          <p14:tracePt t="39408" x="1454150" y="1358900"/>
          <p14:tracePt t="39425" x="1555750" y="1358900"/>
          <p14:tracePt t="39441" x="1708150" y="1358900"/>
          <p14:tracePt t="39458" x="1854200" y="1358900"/>
          <p14:tracePt t="39474" x="1993900" y="1358900"/>
          <p14:tracePt t="39491" x="2076450" y="1358900"/>
          <p14:tracePt t="39508" x="2133600" y="1358900"/>
          <p14:tracePt t="39512" x="2159000" y="1346200"/>
          <p14:tracePt t="39525" x="2197100" y="1346200"/>
          <p14:tracePt t="39541" x="2228850" y="1339850"/>
          <p14:tracePt t="39558" x="2266950" y="1333500"/>
          <p14:tracePt t="39575" x="2311400" y="1333500"/>
          <p14:tracePt t="39591" x="2387600" y="1333500"/>
          <p14:tracePt t="39608" x="2501900" y="1333500"/>
          <p14:tracePt t="39625" x="2609850" y="1333500"/>
          <p14:tracePt t="39641" x="2743200" y="1333500"/>
          <p14:tracePt t="39658" x="2895600" y="1333500"/>
          <p14:tracePt t="39675" x="3041650" y="1333500"/>
          <p14:tracePt t="39691" x="3187700" y="1333500"/>
          <p14:tracePt t="39695" x="3263900" y="1333500"/>
          <p14:tracePt t="39708" x="3314700" y="1333500"/>
          <p14:tracePt t="39726" x="3511550" y="1333500"/>
          <p14:tracePt t="39741" x="3625850" y="1333500"/>
          <p14:tracePt t="39758" x="3740150" y="1333500"/>
          <p14:tracePt t="39775" x="3848100" y="1333500"/>
          <p14:tracePt t="39792" x="3937000" y="1314450"/>
          <p14:tracePt t="39808" x="4038600" y="1295400"/>
          <p14:tracePt t="39825" x="4095750" y="1295400"/>
          <p14:tracePt t="39843" x="4286250" y="1263650"/>
          <p14:tracePt t="39846" x="4349750" y="1257300"/>
          <p14:tracePt t="39858" x="4419600" y="1244600"/>
          <p14:tracePt t="39875" x="4552950" y="1206500"/>
          <p14:tracePt t="39891" x="4654550" y="1174750"/>
          <p14:tracePt t="39910" x="4749800" y="1149350"/>
          <p14:tracePt t="39914" x="4787900" y="1143000"/>
          <p14:tracePt t="39925" x="4845050" y="1136650"/>
          <p14:tracePt t="39942" x="4895850" y="1136650"/>
          <p14:tracePt t="39958" x="4940300" y="1130300"/>
          <p14:tracePt t="39975" x="4972050" y="1130300"/>
          <p14:tracePt t="39992" x="5010150" y="1130300"/>
          <p14:tracePt t="40008" x="5041900" y="1130300"/>
          <p14:tracePt t="40025" x="5080000" y="1130300"/>
          <p14:tracePt t="40041" x="5130800" y="1130300"/>
          <p14:tracePt t="40058" x="5194300" y="1130300"/>
          <p14:tracePt t="40075" x="5289550" y="1130300"/>
          <p14:tracePt t="40078" x="5334000" y="1130300"/>
          <p14:tracePt t="40091" x="5391150" y="1136650"/>
          <p14:tracePt t="40109" x="5530850" y="1136650"/>
          <p14:tracePt t="40125" x="5613400" y="1136650"/>
          <p14:tracePt t="40142" x="5734050" y="1136650"/>
          <p14:tracePt t="40158" x="5829300" y="1136650"/>
          <p14:tracePt t="40175" x="5937250" y="1136650"/>
          <p14:tracePt t="40192" x="6045200" y="1136650"/>
          <p14:tracePt t="40208" x="6121400" y="1136650"/>
          <p14:tracePt t="40225" x="6172200" y="1136650"/>
          <p14:tracePt t="40242" x="6235700" y="1155700"/>
          <p14:tracePt t="40259" x="6280150" y="1162050"/>
          <p14:tracePt t="40275" x="6330950" y="1168400"/>
          <p14:tracePt t="40280" x="6356350" y="1181100"/>
          <p14:tracePt t="40292" x="6381750" y="1187450"/>
          <p14:tracePt t="40309" x="6477000" y="1212850"/>
          <p14:tracePt t="40325" x="6565900" y="1225550"/>
          <p14:tracePt t="40342" x="6610350" y="1231900"/>
          <p14:tracePt t="40358" x="6642100" y="1244600"/>
          <p14:tracePt t="40406" x="6629400" y="1244600"/>
          <p14:tracePt t="40414" x="6508750" y="1244600"/>
          <p14:tracePt t="40422" x="6330950" y="1244600"/>
          <p14:tracePt t="40430" x="6172200" y="1231900"/>
          <p14:tracePt t="40442" x="6000750" y="1193800"/>
          <p14:tracePt t="40459" x="5943600" y="1193800"/>
          <p14:tracePt t="40726" x="5937250" y="1193800"/>
          <p14:tracePt t="40736" x="5937250" y="1206500"/>
          <p14:tracePt t="40743" x="5924550" y="1206500"/>
          <p14:tracePt t="40752" x="5911850" y="1206500"/>
          <p14:tracePt t="40766" x="5867400" y="1206500"/>
          <p14:tracePt t="40783" x="5842000" y="1206500"/>
          <p14:tracePt t="40799" x="5810250" y="1206500"/>
          <p14:tracePt t="40816" x="5778500" y="1206500"/>
          <p14:tracePt t="40833" x="5765800" y="1206500"/>
          <p14:tracePt t="40894" x="5797550" y="1206500"/>
          <p14:tracePt t="40903" x="5854700" y="1206500"/>
          <p14:tracePt t="40910" x="5905500" y="1206500"/>
          <p14:tracePt t="40919" x="5988050" y="1212850"/>
          <p14:tracePt t="40933" x="6057900" y="1231900"/>
          <p14:tracePt t="40949" x="6203950" y="1238250"/>
          <p14:tracePt t="40952" x="6267450" y="1238250"/>
          <p14:tracePt t="40966" x="6356350" y="1238250"/>
          <p14:tracePt t="40983" x="6413500" y="1238250"/>
          <p14:tracePt t="41000" x="6426200" y="1238250"/>
          <p14:tracePt t="41120" x="6432550" y="1238250"/>
          <p14:tracePt t="41143" x="6457950" y="1238250"/>
          <p14:tracePt t="41152" x="6483350" y="1244600"/>
          <p14:tracePt t="41159" x="6534150" y="1257300"/>
          <p14:tracePt t="41168" x="6578600" y="1270000"/>
          <p14:tracePt t="41183" x="6819900" y="1333500"/>
          <p14:tracePt t="41200" x="6965950" y="1365250"/>
          <p14:tracePt t="41217" x="7156450" y="1397000"/>
          <p14:tracePt t="41233" x="7327900" y="1397000"/>
          <p14:tracePt t="41240" x="7391400" y="1397000"/>
          <p14:tracePt t="41250" x="7423150" y="1397000"/>
          <p14:tracePt t="41266" x="7435850" y="1397000"/>
          <p14:tracePt t="41887" x="7448550" y="1397000"/>
          <p14:tracePt t="41895" x="7461250" y="1397000"/>
          <p14:tracePt t="41902" x="7467600" y="1397000"/>
          <p14:tracePt t="41910" x="7480300" y="1397000"/>
          <p14:tracePt t="41927" x="7505700" y="1390650"/>
          <p14:tracePt t="41944" x="7600950" y="1384300"/>
          <p14:tracePt t="41960" x="7785100" y="1384300"/>
          <p14:tracePt t="41977" x="8077200" y="1384300"/>
          <p14:tracePt t="41994" x="8299450" y="1384300"/>
          <p14:tracePt t="42011" x="8445500" y="1384300"/>
          <p14:tracePt t="42016" x="8483600" y="1384300"/>
          <p14:tracePt t="42027" x="8496300" y="1384300"/>
          <p14:tracePt t="42044" x="8502650" y="1384300"/>
          <p14:tracePt t="43337" x="8496300" y="1384300"/>
          <p14:tracePt t="43344" x="8432800" y="1384300"/>
          <p14:tracePt t="43351" x="8369300" y="1384300"/>
          <p14:tracePt t="43360" x="8299450" y="1384300"/>
          <p14:tracePt t="43373" x="8223250" y="1384300"/>
          <p14:tracePt t="43389" x="8102600" y="1365250"/>
          <p14:tracePt t="43408" x="7931150" y="1365250"/>
          <p14:tracePt t="43423" x="7823200" y="1352550"/>
          <p14:tracePt t="43440" x="7747000" y="1352550"/>
          <p14:tracePt t="43456" x="7664450" y="1327150"/>
          <p14:tracePt t="43473" x="7626350" y="1327150"/>
          <p14:tracePt t="43489" x="7594600" y="1320800"/>
          <p14:tracePt t="43506" x="7575550" y="1320800"/>
          <p14:tracePt t="43552" x="7569200" y="1320800"/>
          <p14:tracePt t="43561" x="7562850" y="1320800"/>
          <p14:tracePt t="43568" x="7556500" y="1320800"/>
          <p14:tracePt t="43578" x="7543800" y="1320800"/>
          <p14:tracePt t="43590" x="7518400" y="1320800"/>
          <p14:tracePt t="43606" x="7467600" y="1320800"/>
          <p14:tracePt t="43610" x="7423150" y="1320800"/>
          <p14:tracePt t="43623" x="7372350" y="1320800"/>
          <p14:tracePt t="43625" x="7296150" y="1320800"/>
          <p14:tracePt t="43640" x="7137400" y="1320800"/>
          <p14:tracePt t="43656" x="6965950" y="1320800"/>
          <p14:tracePt t="43673" x="6851650" y="1320800"/>
          <p14:tracePt t="43690" x="6794500" y="1320800"/>
          <p14:tracePt t="43706" x="6781800" y="1320800"/>
          <p14:tracePt t="45616" x="6788150" y="1320800"/>
          <p14:tracePt t="45626" x="6851650" y="1314450"/>
          <p14:tracePt t="45633" x="6915150" y="1314450"/>
          <p14:tracePt t="45642" x="7016750" y="1314450"/>
          <p14:tracePt t="45657" x="7219950" y="1308100"/>
          <p14:tracePt t="45674" x="7473950" y="1276350"/>
          <p14:tracePt t="45690" x="7842250" y="1276350"/>
          <p14:tracePt t="45707" x="8464550" y="1276350"/>
          <p14:tracePt t="45724" x="9086850" y="1276350"/>
          <p14:tracePt t="45740" x="9499600" y="1276350"/>
          <p14:tracePt t="45757" x="9804400" y="1276350"/>
          <p14:tracePt t="45774" x="10007600" y="1276350"/>
          <p14:tracePt t="45778" x="10090150" y="1276350"/>
          <p14:tracePt t="45791" x="10172700" y="1276350"/>
          <p14:tracePt t="45809" x="10337800" y="1301750"/>
          <p14:tracePt t="45825" x="10414000" y="1320800"/>
          <p14:tracePt t="45841" x="10464800" y="1320800"/>
          <p14:tracePt t="45857" x="10471150" y="1320800"/>
          <p14:tracePt t="45874" x="10496550" y="1320800"/>
          <p14:tracePt t="45890" x="10509250" y="1320800"/>
          <p14:tracePt t="45907" x="10521950" y="1320800"/>
          <p14:tracePt t="45924" x="10553700" y="1314450"/>
          <p14:tracePt t="45940" x="10598150" y="1314450"/>
          <p14:tracePt t="45957" x="10629900" y="1308100"/>
          <p14:tracePt t="45974" x="10642600" y="1295400"/>
          <p14:tracePt t="45990" x="10648950" y="1295400"/>
          <p14:tracePt t="46007" x="10655300" y="1289050"/>
          <p14:tracePt t="46025" x="10655300" y="1282700"/>
          <p14:tracePt t="46041" x="10629900" y="1276350"/>
          <p14:tracePt t="46057" x="10585450" y="1276350"/>
          <p14:tracePt t="46074" x="10515600" y="1276350"/>
          <p14:tracePt t="46090" x="10452100" y="1276350"/>
          <p14:tracePt t="46107" x="10375900" y="1276350"/>
          <p14:tracePt t="46124" x="10299700" y="1276350"/>
          <p14:tracePt t="46141" x="10242550" y="1276350"/>
          <p14:tracePt t="46157" x="10210800" y="1270000"/>
          <p14:tracePt t="46174" x="10179050" y="1270000"/>
          <p14:tracePt t="46190" x="10140950" y="1263650"/>
          <p14:tracePt t="46193" x="10115550" y="1263650"/>
          <p14:tracePt t="46207" x="10102850" y="1263650"/>
          <p14:tracePt t="46224" x="10064750" y="1263650"/>
          <p14:tracePt t="46240" x="10039350" y="1263650"/>
          <p14:tracePt t="46257" x="10026650" y="1263650"/>
          <p14:tracePt t="46274" x="10020300" y="1263650"/>
          <p14:tracePt t="46291" x="10013950" y="1263650"/>
          <p14:tracePt t="46312" x="10001250" y="1263650"/>
          <p14:tracePt t="46328" x="10001250" y="1270000"/>
          <p14:tracePt t="46341" x="9994900" y="1270000"/>
          <p14:tracePt t="46357" x="9982200" y="1270000"/>
          <p14:tracePt t="46374" x="9963150" y="1270000"/>
          <p14:tracePt t="46391" x="9944100" y="1270000"/>
          <p14:tracePt t="46395" x="9937750" y="1270000"/>
          <p14:tracePt t="46407" x="9931400" y="1276350"/>
          <p14:tracePt t="46473" x="9925050" y="1276350"/>
          <p14:tracePt t="46489" x="9918700" y="1282700"/>
          <p14:tracePt t="46497" x="9912350" y="1289050"/>
          <p14:tracePt t="46512" x="9899650" y="1295400"/>
          <p14:tracePt t="46524" x="9899650" y="1301750"/>
          <p14:tracePt t="46541" x="9867900" y="1327150"/>
          <p14:tracePt t="46557" x="9848850" y="1327150"/>
          <p14:tracePt t="46574" x="9810750" y="1339850"/>
          <p14:tracePt t="46578" x="9810750" y="1346200"/>
          <p14:tracePt t="46594" x="9798050" y="1346200"/>
          <p14:tracePt t="46857" x="9791700" y="1346200"/>
          <p14:tracePt t="46865" x="9785350" y="1346200"/>
          <p14:tracePt t="46873" x="9759950" y="1346200"/>
          <p14:tracePt t="46881" x="9728200" y="1346200"/>
          <p14:tracePt t="46897" x="9613900" y="1346200"/>
          <p14:tracePt t="46914" x="9429750" y="1352550"/>
          <p14:tracePt t="46931" x="9150350" y="1397000"/>
          <p14:tracePt t="46947" x="8845550" y="1447800"/>
          <p14:tracePt t="46964" x="8407400" y="1511300"/>
          <p14:tracePt t="46981" x="7829550" y="1593850"/>
          <p14:tracePt t="46997" x="7245350" y="1676400"/>
          <p14:tracePt t="47014" x="6858000" y="1727200"/>
          <p14:tracePt t="47031" x="6623050" y="1752600"/>
          <p14:tracePt t="47035" x="6540500" y="1765300"/>
          <p14:tracePt t="47049" x="6451600" y="1771650"/>
          <p14:tracePt t="47065" x="6229350" y="1771650"/>
          <p14:tracePt t="47080" x="6096000" y="1771650"/>
          <p14:tracePt t="47097" x="5969000" y="1771650"/>
          <p14:tracePt t="47114" x="5816600" y="1771650"/>
          <p14:tracePt t="47131" x="5683250" y="1778000"/>
          <p14:tracePt t="47147" x="5562600" y="1803400"/>
          <p14:tracePt t="47164" x="5441950" y="1822450"/>
          <p14:tracePt t="47181" x="5359400" y="1835150"/>
          <p14:tracePt t="47198" x="5295900" y="1841500"/>
          <p14:tracePt t="47214" x="5251450" y="1847850"/>
          <p14:tracePt t="47219" x="5251450" y="1854200"/>
          <p14:tracePt t="47234" x="5245100" y="1854200"/>
          <p14:tracePt t="47249" x="5232400" y="1854200"/>
          <p14:tracePt t="47252" x="5232400" y="1860550"/>
          <p14:tracePt t="47264" x="5219700" y="1860550"/>
          <p14:tracePt t="47281" x="5162550" y="1866900"/>
          <p14:tracePt t="47298" x="5111750" y="1866900"/>
          <p14:tracePt t="47315" x="5067300" y="1866900"/>
          <p14:tracePt t="47331" x="5010150" y="1866900"/>
          <p14:tracePt t="47348" x="4972050" y="1866900"/>
          <p14:tracePt t="47364" x="4927600" y="1866900"/>
          <p14:tracePt t="47381" x="4895850" y="1866900"/>
          <p14:tracePt t="47398" x="4870450" y="1866900"/>
          <p14:tracePt t="47403" x="4857750" y="1866900"/>
          <p14:tracePt t="47415" x="4845050" y="1866900"/>
          <p14:tracePt t="47481" x="4838700" y="1866900"/>
          <p14:tracePt t="47489" x="4832350" y="1866900"/>
          <p14:tracePt t="47505" x="4826000" y="1866900"/>
          <p14:tracePt t="47858" x="4845050" y="1866900"/>
          <p14:tracePt t="47866" x="4870450" y="1866900"/>
          <p14:tracePt t="47874" x="4908550" y="1866900"/>
          <p14:tracePt t="47882" x="4953000" y="1860550"/>
          <p14:tracePt t="47899" x="5092700" y="1822450"/>
          <p14:tracePt t="47915" x="5295900" y="1809750"/>
          <p14:tracePt t="47932" x="5676900" y="1797050"/>
          <p14:tracePt t="47948" x="6318250" y="1797050"/>
          <p14:tracePt t="47965" x="6991350" y="1797050"/>
          <p14:tracePt t="47982" x="7480300" y="1746250"/>
          <p14:tracePt t="47998" x="7747000" y="1689100"/>
          <p14:tracePt t="48015" x="7842250" y="1631950"/>
          <p14:tracePt t="48021" x="7854950" y="1619250"/>
          <p14:tracePt t="48034" x="7861300" y="1606550"/>
          <p14:tracePt t="48050" x="7861300" y="1593850"/>
          <p14:tracePt t="48065" x="7810500" y="1574800"/>
          <p14:tracePt t="48082" x="7778750" y="1574800"/>
          <p14:tracePt t="48099" x="7766050" y="1574800"/>
          <p14:tracePt t="48115" x="7759700" y="1574800"/>
          <p14:tracePt t="48177" x="7766050" y="1574800"/>
          <p14:tracePt t="48186" x="7785100" y="1574800"/>
          <p14:tracePt t="48194" x="7791450" y="1574800"/>
          <p14:tracePt t="48204" x="7816850" y="1574800"/>
          <p14:tracePt t="48215" x="7829550" y="1574800"/>
          <p14:tracePt t="48233" x="7874000" y="1574800"/>
          <p14:tracePt t="48237" x="7880350" y="1574800"/>
          <p14:tracePt t="48252" x="7880350" y="1568450"/>
          <p14:tracePt t="48254" x="7886700" y="1568450"/>
          <p14:tracePt t="48267" x="7886700" y="1555750"/>
          <p14:tracePt t="48282" x="7886700" y="1549400"/>
          <p14:tracePt t="48299" x="7842250" y="1517650"/>
          <p14:tracePt t="48316" x="7759700" y="1485900"/>
          <p14:tracePt t="48332" x="7702550" y="1473200"/>
          <p14:tracePt t="48349" x="7639050" y="1454150"/>
          <p14:tracePt t="48366" x="7588250" y="1441450"/>
          <p14:tracePt t="48382" x="7531100" y="1416050"/>
          <p14:tracePt t="48399" x="7499350" y="1403350"/>
          <p14:tracePt t="48747" x="7486650" y="1403350"/>
          <p14:tracePt t="48754" x="7480300" y="1403350"/>
          <p14:tracePt t="48762" x="7467600" y="1403350"/>
          <p14:tracePt t="48778" x="7454900" y="1403350"/>
          <p14:tracePt t="48788" x="7442200" y="1403350"/>
          <p14:tracePt t="48804" x="7416800" y="1403350"/>
          <p14:tracePt t="48821" x="7378700" y="1403350"/>
          <p14:tracePt t="48838" x="7353300" y="1409700"/>
          <p14:tracePt t="48854" x="7340600" y="1416050"/>
          <p14:tracePt t="48871" x="7321550" y="1416050"/>
          <p14:tracePt t="48876" x="7315200" y="1416050"/>
          <p14:tracePt t="48887" x="7308850" y="1416050"/>
          <p14:tracePt t="48905" x="7289800" y="1416050"/>
          <p14:tracePt t="48907" x="7277100" y="1416050"/>
          <p14:tracePt t="48922" x="7270750" y="1416050"/>
          <p14:tracePt t="48924" x="7264400" y="1416050"/>
          <p14:tracePt t="48937" x="7251700" y="1416050"/>
          <p14:tracePt t="48954" x="7245350" y="1416050"/>
          <p14:tracePt t="48986" x="7239000" y="1416050"/>
          <p14:tracePt t="49010" x="7232650" y="1416050"/>
          <p14:tracePt t="49019" x="7226300" y="1416050"/>
          <p14:tracePt t="49042" x="7219950" y="1416050"/>
          <p14:tracePt t="49050" x="7213600" y="1416050"/>
          <p14:tracePt t="49059" x="7207250" y="1416050"/>
          <p14:tracePt t="49071" x="7200900" y="1416050"/>
          <p14:tracePt t="49088" x="7169150" y="1416050"/>
          <p14:tracePt t="49105" x="7131050" y="1416050"/>
          <p14:tracePt t="49107" x="7099300" y="1409700"/>
          <p14:tracePt t="49121" x="7080250" y="1409700"/>
          <p14:tracePt t="49123" x="7042150" y="1403350"/>
          <p14:tracePt t="49137" x="7016750" y="1403350"/>
          <p14:tracePt t="49154" x="7010400" y="1403350"/>
          <p14:tracePt t="49259" x="7016750" y="1403350"/>
          <p14:tracePt t="49267" x="7035800" y="1403350"/>
          <p14:tracePt t="49276" x="7067550" y="1403350"/>
          <p14:tracePt t="49288" x="7105650" y="1403350"/>
          <p14:tracePt t="49306" x="7213600" y="1403350"/>
          <p14:tracePt t="49323" x="7270750" y="1403350"/>
          <p14:tracePt t="49339" x="7283450" y="1403350"/>
          <p14:tracePt t="49355" x="7308850" y="1397000"/>
          <p14:tracePt t="49395" x="7315200" y="1390650"/>
          <p14:tracePt t="49419" x="7321550" y="1390650"/>
          <p14:tracePt t="49428" x="7327900" y="1390650"/>
          <p14:tracePt t="49438" x="7334250" y="1390650"/>
          <p14:tracePt t="49455" x="7353300" y="1384300"/>
          <p14:tracePt t="49471" x="7359650" y="1384300"/>
          <p14:tracePt t="49488" x="7372350" y="1384300"/>
          <p14:tracePt t="49540" x="7378700" y="1384300"/>
          <p14:tracePt t="49547" x="7385050" y="1384300"/>
          <p14:tracePt t="49558" x="7404100" y="1384300"/>
          <p14:tracePt t="49572" x="7454900" y="1384300"/>
          <p14:tracePt t="49588" x="7537450" y="1384300"/>
          <p14:tracePt t="49605" x="7632700" y="1384300"/>
          <p14:tracePt t="49622" x="7715250" y="1377950"/>
          <p14:tracePt t="49638" x="7734300" y="1377950"/>
          <p14:tracePt t="49655" x="7740650" y="1371600"/>
          <p14:tracePt t="49818" x="7747000" y="1365250"/>
          <p14:tracePt t="49866" x="7753350" y="1358900"/>
          <p14:tracePt t="49972" x="7759700" y="1358900"/>
          <p14:tracePt t="49988" x="7785100" y="1358900"/>
          <p14:tracePt t="49996" x="7791450" y="1358900"/>
          <p14:tracePt t="50005" x="7810500" y="1352550"/>
          <p14:tracePt t="50022" x="7848600" y="1346200"/>
          <p14:tracePt t="50038" x="7899400" y="1346200"/>
          <p14:tracePt t="50055" x="7924800" y="1339850"/>
          <p14:tracePt t="51330" x="7931150" y="1339850"/>
          <p14:tracePt t="51339" x="7943850" y="1333500"/>
          <p14:tracePt t="51363" x="7950200" y="1333500"/>
          <p14:tracePt t="51371" x="7956550" y="1333500"/>
          <p14:tracePt t="51381" x="7962900" y="1333500"/>
          <p14:tracePt t="51398" x="7994650" y="1333500"/>
          <p14:tracePt t="51415" x="8007350" y="1333500"/>
          <p14:tracePt t="51431" x="8013700" y="1333500"/>
          <p14:tracePt t="51997" x="8026400" y="1333500"/>
          <p14:tracePt t="52005" x="8032750" y="1327150"/>
          <p14:tracePt t="52267" x="8026400" y="1333500"/>
          <p14:tracePt t="52276" x="8020050" y="1333500"/>
          <p14:tracePt t="52283" x="8007350" y="1333500"/>
          <p14:tracePt t="52291" x="7988300" y="1333500"/>
          <p14:tracePt t="52307" x="7956550" y="1333500"/>
          <p14:tracePt t="52324" x="7918450" y="1333500"/>
          <p14:tracePt t="52341" x="7874000" y="1333500"/>
          <p14:tracePt t="52357" x="7823200" y="1333500"/>
          <p14:tracePt t="52374" x="7766050" y="1333500"/>
          <p14:tracePt t="52391" x="7702550" y="1327150"/>
          <p14:tracePt t="52408" x="7677150" y="1327150"/>
          <p14:tracePt t="52424" x="7658100" y="1327150"/>
          <p14:tracePt t="52563" x="7645400" y="1327150"/>
          <p14:tracePt t="52571" x="7639050" y="1327150"/>
          <p14:tracePt t="52579" x="7626350" y="1327150"/>
          <p14:tracePt t="52591" x="7607300" y="1327150"/>
          <p14:tracePt t="52608" x="7594600" y="1320800"/>
          <p14:tracePt t="52624" x="7575550" y="1308100"/>
          <p14:tracePt t="52641" x="7569200" y="1308100"/>
          <p14:tracePt t="53981" x="7556500" y="1308100"/>
          <p14:tracePt t="53988" x="7480300" y="1308100"/>
          <p14:tracePt t="53996" x="7302500" y="1308100"/>
          <p14:tracePt t="54005" x="7150100" y="1308100"/>
          <p14:tracePt t="54022" x="6883400" y="1308100"/>
          <p14:tracePt t="54038" x="6699250" y="1327150"/>
          <p14:tracePt t="54055" x="6521450" y="1371600"/>
          <p14:tracePt t="54072" x="6343650" y="1435100"/>
          <p14:tracePt t="54088" x="6203950" y="1473200"/>
          <p14:tracePt t="54105" x="6108700" y="1498600"/>
          <p14:tracePt t="54122" x="6051550" y="1517650"/>
          <p14:tracePt t="54127" x="6026150" y="1530350"/>
          <p14:tracePt t="54138" x="5988050" y="1543050"/>
          <p14:tracePt t="54155" x="5918200" y="1562100"/>
          <p14:tracePt t="54156" x="5905500" y="1562100"/>
          <p14:tracePt t="54172" x="5854700" y="1581150"/>
          <p14:tracePt t="54189" x="5835650" y="1587500"/>
          <p14:tracePt t="54205" x="5803900" y="1606550"/>
          <p14:tracePt t="54222" x="5791200" y="1612900"/>
          <p14:tracePt t="54239" x="5759450" y="1619250"/>
          <p14:tracePt t="54255" x="5708650" y="1638300"/>
          <p14:tracePt t="54272" x="5638800" y="1657350"/>
          <p14:tracePt t="54289" x="5568950" y="1689100"/>
          <p14:tracePt t="54305" x="5518150" y="1720850"/>
          <p14:tracePt t="54322" x="5480050" y="1746250"/>
          <p14:tracePt t="54339" x="5467350" y="1752600"/>
          <p14:tracePt t="54381" x="5461000" y="1752600"/>
          <p14:tracePt t="54397" x="5454650" y="1752600"/>
          <p14:tracePt t="54406" x="5441950" y="1765300"/>
          <p14:tracePt t="54821" x="5435600" y="1771650"/>
          <p14:tracePt t="54829" x="5448300" y="1790700"/>
          <p14:tracePt t="54836" x="5492750" y="1816100"/>
          <p14:tracePt t="54845" x="5524500" y="1828800"/>
          <p14:tracePt t="54862" x="5581650" y="1847850"/>
          <p14:tracePt t="54878" x="5626100" y="1860550"/>
          <p14:tracePt t="54895" x="5715000" y="1885950"/>
          <p14:tracePt t="54911" x="5816600" y="1924050"/>
          <p14:tracePt t="54928" x="5956300" y="1962150"/>
          <p14:tracePt t="54945" x="6089650" y="1987550"/>
          <p14:tracePt t="54961" x="6229350" y="1987550"/>
          <p14:tracePt t="54978" x="6375400" y="1981200"/>
          <p14:tracePt t="54994" x="6470650" y="1943100"/>
          <p14:tracePt t="54998" x="6489700" y="1936750"/>
          <p14:tracePt t="55012" x="6515100" y="1930400"/>
          <p14:tracePt t="55028" x="6559550" y="1905000"/>
          <p14:tracePt t="55045" x="6597650" y="1879600"/>
          <p14:tracePt t="55061" x="6642100" y="1854200"/>
          <p14:tracePt t="55078" x="6705600" y="1816100"/>
          <p14:tracePt t="55095" x="6781800" y="1771650"/>
          <p14:tracePt t="55111" x="6864350" y="1727200"/>
          <p14:tracePt t="55128" x="6978650" y="1695450"/>
          <p14:tracePt t="55145" x="7092950" y="1644650"/>
          <p14:tracePt t="55161" x="7213600" y="1581150"/>
          <p14:tracePt t="55178" x="7340600" y="1530350"/>
          <p14:tracePt t="55195" x="7435850" y="1466850"/>
          <p14:tracePt t="55198" x="7480300" y="1441450"/>
          <p14:tracePt t="55212" x="7531100" y="1403350"/>
          <p14:tracePt t="55228" x="7569200" y="1377950"/>
          <p14:tracePt t="55229" x="7569200" y="1371600"/>
          <p14:tracePt t="55245" x="7581900" y="1365250"/>
          <p14:tracePt t="55334" x="7600950" y="1358900"/>
          <p14:tracePt t="55344" x="7620000" y="1358900"/>
          <p14:tracePt t="55350" x="7639050" y="1352550"/>
          <p14:tracePt t="55362" x="7664450" y="1346200"/>
          <p14:tracePt t="55378" x="7727950" y="1327150"/>
          <p14:tracePt t="55383" x="7772400" y="1320800"/>
          <p14:tracePt t="55395" x="7816850" y="1301750"/>
          <p14:tracePt t="55414" x="7962900" y="1238250"/>
          <p14:tracePt t="55429" x="8026400" y="1212850"/>
          <p14:tracePt t="55445" x="8039100" y="1206500"/>
          <p14:tracePt t="55565" x="8032750" y="1206500"/>
          <p14:tracePt t="55584" x="8032750" y="1212850"/>
          <p14:tracePt t="55718" x="8032750" y="1219200"/>
          <p14:tracePt t="55726" x="8026400" y="1231900"/>
          <p14:tracePt t="55734" x="8007350" y="1238250"/>
          <p14:tracePt t="55745" x="8001000" y="1244600"/>
          <p14:tracePt t="55762" x="7931150" y="1289050"/>
          <p14:tracePt t="55778" x="7810500" y="1358900"/>
          <p14:tracePt t="55795" x="7696200" y="1435100"/>
          <p14:tracePt t="55796" x="7639050" y="1460500"/>
          <p14:tracePt t="55812" x="7562850" y="1511300"/>
          <p14:tracePt t="55829" x="7493000" y="1549400"/>
          <p14:tracePt t="55845" x="7442200" y="1562100"/>
          <p14:tracePt t="55862" x="7410450" y="1581150"/>
          <p14:tracePt t="55879" x="7397750" y="1587500"/>
          <p14:tracePt t="55895" x="7391400" y="1587500"/>
          <p14:tracePt t="56007" x="7385050" y="1587500"/>
          <p14:tracePt t="56038" x="7372350" y="1587500"/>
          <p14:tracePt t="56047" x="7366000" y="1587500"/>
          <p14:tracePt t="56055" x="7359650" y="1600200"/>
          <p14:tracePt t="56071" x="7353300" y="1606550"/>
          <p14:tracePt t="56110" x="7340600" y="1612900"/>
          <p14:tracePt t="56159" x="7327900" y="1612900"/>
          <p14:tracePt t="56165" x="7321550" y="1612900"/>
          <p14:tracePt t="56179" x="7308850" y="1625600"/>
          <p14:tracePt t="56195" x="7245350" y="1651000"/>
          <p14:tracePt t="56199" x="7207250" y="1670050"/>
          <p14:tracePt t="56213" x="7181850" y="1682750"/>
          <p14:tracePt t="56229" x="7105650" y="1714500"/>
          <p14:tracePt t="56246" x="7067550" y="1733550"/>
          <p14:tracePt t="56262" x="7029450" y="1739900"/>
          <p14:tracePt t="56279" x="6997700" y="1752600"/>
          <p14:tracePt t="56296" x="6972300" y="1758950"/>
          <p14:tracePt t="56312" x="6965950" y="1758950"/>
          <p14:tracePt t="56885" x="6965950" y="1752600"/>
          <p14:tracePt t="56895" x="6965950" y="1733550"/>
          <p14:tracePt t="56901" x="6965950" y="1714500"/>
          <p14:tracePt t="56910" x="6959600" y="1695450"/>
          <p14:tracePt t="56926" x="6940550" y="1663700"/>
          <p14:tracePt t="56943" x="6927850" y="1644650"/>
          <p14:tracePt t="56959" x="6921500" y="1638300"/>
          <p14:tracePt t="56976" x="6908800" y="1625600"/>
          <p14:tracePt t="56993" x="6902450" y="1612900"/>
          <p14:tracePt t="57009" x="6889750" y="1612900"/>
          <p14:tracePt t="57026" x="6883400" y="1600200"/>
          <p14:tracePt t="57043" x="6877050" y="1600200"/>
          <p14:tracePt t="57059" x="6870700" y="1587500"/>
          <p14:tracePt t="57063" x="6870700" y="1581150"/>
          <p14:tracePt t="57085" x="6870700" y="1574800"/>
          <p14:tracePt t="57096" x="6870700" y="1568450"/>
          <p14:tracePt t="57109" x="6870700" y="1555750"/>
          <p14:tracePt t="57126" x="6870700" y="1530350"/>
          <p14:tracePt t="57143" x="6870700" y="1504950"/>
          <p14:tracePt t="57160" x="6870700" y="1485900"/>
          <p14:tracePt t="57176" x="6870700" y="1454150"/>
          <p14:tracePt t="57193" x="6858000" y="1422400"/>
          <p14:tracePt t="57209" x="6813550" y="1358900"/>
          <p14:tracePt t="57227" x="6724650" y="1289050"/>
          <p14:tracePt t="57243" x="6667500" y="1250950"/>
          <p14:tracePt t="57260" x="6642100" y="1238250"/>
          <p14:tracePt t="57606" x="6635750" y="1231900"/>
          <p14:tracePt t="57638" x="6642100" y="1231900"/>
          <p14:tracePt t="57645" x="6654800" y="1231900"/>
          <p14:tracePt t="57654" x="6686550" y="1231900"/>
          <p14:tracePt t="57663" x="6743700" y="1231900"/>
          <p14:tracePt t="57680" x="6838950" y="1244600"/>
          <p14:tracePt t="57696" x="6959600" y="1250950"/>
          <p14:tracePt t="57713" x="7080250" y="1276350"/>
          <p14:tracePt t="57729" x="7150100" y="1289050"/>
          <p14:tracePt t="57746" x="7188200" y="1289050"/>
          <p14:tracePt t="57763" x="7194550" y="1289050"/>
          <p14:tracePt t="57967" x="7188200" y="1289050"/>
          <p14:tracePt t="57975" x="7181850" y="1289050"/>
          <p14:tracePt t="57982" x="7169150" y="1289050"/>
          <p14:tracePt t="57990" x="7143750" y="1289050"/>
          <p14:tracePt t="58007" x="7105650" y="1289050"/>
          <p14:tracePt t="58024" x="7042150" y="1289050"/>
          <p14:tracePt t="58040" x="6978650" y="1289050"/>
          <p14:tracePt t="58057" x="6934200" y="1289050"/>
          <p14:tracePt t="58074" x="6927850" y="1295400"/>
          <p14:tracePt t="58142" x="6934200" y="1295400"/>
          <p14:tracePt t="58151" x="6959600" y="1295400"/>
          <p14:tracePt t="58160" x="6978650" y="1295400"/>
          <p14:tracePt t="58174" x="7048500" y="1295400"/>
          <p14:tracePt t="58191" x="7118350" y="1295400"/>
          <p14:tracePt t="58207" x="7226300" y="1295400"/>
          <p14:tracePt t="58224" x="7346950" y="1295400"/>
          <p14:tracePt t="58241" x="7410450" y="1295400"/>
          <p14:tracePt t="58257" x="7448550" y="1295400"/>
          <p14:tracePt t="58276" x="7461250" y="1295400"/>
          <p14:tracePt t="58390" x="7467600" y="1295400"/>
          <p14:tracePt t="58398" x="7467600" y="1301750"/>
          <p14:tracePt t="58413" x="7473950" y="1308100"/>
          <p14:tracePt t="58424" x="7486650" y="1308100"/>
          <p14:tracePt t="58441" x="7512050" y="1308100"/>
          <p14:tracePt t="58458" x="7550150" y="1308100"/>
          <p14:tracePt t="58474" x="7620000" y="1320800"/>
          <p14:tracePt t="58491" x="7696200" y="1339850"/>
          <p14:tracePt t="58497" x="7715250" y="1339850"/>
          <p14:tracePt t="58507" x="7721600" y="1339850"/>
          <p14:tracePt t="58542" x="7727950" y="1346200"/>
          <p14:tracePt t="58575" x="7721600" y="1346200"/>
          <p14:tracePt t="58590" x="7715250" y="1346200"/>
          <p14:tracePt t="58606" x="7708900" y="1346200"/>
          <p14:tracePt t="58879" x="7696200" y="1365250"/>
          <p14:tracePt t="58887" x="7689850" y="1365250"/>
          <p14:tracePt t="58895" x="7683500" y="1371600"/>
          <p14:tracePt t="58902" x="7664450" y="1384300"/>
          <p14:tracePt t="58920" x="7645400" y="1403350"/>
          <p14:tracePt t="58936" x="7613650" y="1416050"/>
          <p14:tracePt t="58953" x="7588250" y="1428750"/>
          <p14:tracePt t="58970" x="7562850" y="1447800"/>
          <p14:tracePt t="58986" x="7512050" y="1466850"/>
          <p14:tracePt t="59003" x="7416800" y="1511300"/>
          <p14:tracePt t="59020" x="7283450" y="1555750"/>
          <p14:tracePt t="59026" x="7207250" y="1581150"/>
          <p14:tracePt t="59036" x="7124700" y="1612900"/>
          <p14:tracePt t="59053" x="6940550" y="1663700"/>
          <p14:tracePt t="59056" x="6851650" y="1701800"/>
          <p14:tracePt t="59070" x="6705600" y="1739900"/>
          <p14:tracePt t="59086" x="6565900" y="1778000"/>
          <p14:tracePt t="59103" x="6413500" y="1809750"/>
          <p14:tracePt t="59120" x="6254750" y="1828800"/>
          <p14:tracePt t="59136" x="6134100" y="1835150"/>
          <p14:tracePt t="59153" x="6038850" y="1835150"/>
          <p14:tracePt t="59169" x="5988050" y="1835150"/>
          <p14:tracePt t="59186" x="5962650" y="1841500"/>
          <p14:tracePt t="59203" x="5956300" y="1847850"/>
          <p14:tracePt t="59312" x="5949950" y="1847850"/>
          <p14:tracePt t="59320" x="5943600" y="1847850"/>
          <p14:tracePt t="59326" x="5930900" y="1847850"/>
          <p14:tracePt t="59336" x="5918200" y="1847850"/>
          <p14:tracePt t="59353" x="5892800" y="1847850"/>
          <p14:tracePt t="59370" x="5829300" y="1847850"/>
          <p14:tracePt t="59386" x="5740400" y="1847850"/>
          <p14:tracePt t="59403" x="5600700" y="1847850"/>
          <p14:tracePt t="59420" x="5422900" y="1847850"/>
          <p14:tracePt t="59424" x="5353050" y="1847850"/>
          <p14:tracePt t="59436" x="5276850" y="1847850"/>
          <p14:tracePt t="59455" x="5156200" y="1854200"/>
          <p14:tracePt t="59470" x="5149850" y="1854200"/>
          <p14:tracePt t="59808" x="5149850" y="1860550"/>
          <p14:tracePt t="59816" x="5200650" y="1860550"/>
          <p14:tracePt t="59824" x="5334000" y="1892300"/>
          <p14:tracePt t="59833" x="5467350" y="1892300"/>
          <p14:tracePt t="59850" x="5772150" y="1892300"/>
          <p14:tracePt t="59866" x="6127750" y="1828800"/>
          <p14:tracePt t="59884" x="6451600" y="1739900"/>
          <p14:tracePt t="59889" x="6565900" y="1701800"/>
          <p14:tracePt t="59900" x="6648450" y="1663700"/>
          <p14:tracePt t="59916" x="6775450" y="1606550"/>
          <p14:tracePt t="59934" x="6845300" y="1568450"/>
          <p14:tracePt t="59937" x="6864350" y="1549400"/>
          <p14:tracePt t="59951" x="6889750" y="1536700"/>
          <p14:tracePt t="59954" x="6940550" y="1504950"/>
          <p14:tracePt t="59968" x="7035800" y="1466850"/>
          <p14:tracePt t="59983" x="7188200" y="1428750"/>
          <p14:tracePt t="60000" x="7366000" y="1403350"/>
          <p14:tracePt t="60016" x="7537450" y="1390650"/>
          <p14:tracePt t="60033" x="7651750" y="1390650"/>
          <p14:tracePt t="60050" x="7747000" y="1390650"/>
          <p14:tracePt t="60066" x="7816850" y="1390650"/>
          <p14:tracePt t="60083" x="7842250" y="1390650"/>
          <p14:tracePt t="60100" x="7912100" y="1390650"/>
          <p14:tracePt t="60116" x="7950200" y="1390650"/>
          <p14:tracePt t="60121" x="7962900" y="1390650"/>
          <p14:tracePt t="60133" x="7975600" y="1390650"/>
          <p14:tracePt t="60208" x="7981950" y="1390650"/>
          <p14:tracePt t="60226" x="7994650" y="1390650"/>
          <p14:tracePt t="60232" x="8001000" y="1390650"/>
          <p14:tracePt t="60240" x="8013700" y="1390650"/>
          <p14:tracePt t="60255" x="8020050" y="1390650"/>
          <p14:tracePt t="60271" x="8026400" y="1390650"/>
          <p14:tracePt t="60416" x="8007350" y="1390650"/>
          <p14:tracePt t="60425" x="7988300" y="1390650"/>
          <p14:tracePt t="60433" x="7956550" y="1377950"/>
          <p14:tracePt t="60450" x="7886700" y="1358900"/>
          <p14:tracePt t="60467" x="7842250" y="1352550"/>
          <p14:tracePt t="60483" x="7835900" y="1352550"/>
          <p14:tracePt t="60808" x="7854950" y="1352550"/>
          <p14:tracePt t="60817" x="7886700" y="1352550"/>
          <p14:tracePt t="60825" x="7918450" y="1352550"/>
          <p14:tracePt t="60832" x="7950200" y="1352550"/>
          <p14:tracePt t="60849" x="8020050" y="1352550"/>
          <p14:tracePt t="60866" x="8083550" y="1352550"/>
          <p14:tracePt t="60882" x="8140700" y="1352550"/>
          <p14:tracePt t="60899" x="8178800" y="1352550"/>
          <p14:tracePt t="61426" x="8204200" y="1346200"/>
          <p14:tracePt t="61441" x="8216900" y="1339850"/>
          <p14:tracePt t="61449" x="8229600" y="1333500"/>
          <p14:tracePt t="61465" x="8235950" y="1333500"/>
          <p14:tracePt t="61473" x="8242300" y="1333500"/>
          <p14:tracePt t="62984" x="8235950" y="1339850"/>
          <p14:tracePt t="62993" x="8121650" y="1384300"/>
          <p14:tracePt t="63000" x="7886700" y="1441450"/>
          <p14:tracePt t="63009" x="7550150" y="1511300"/>
          <p14:tracePt t="63024" x="6610350" y="1625600"/>
          <p14:tracePt t="63041" x="5746750" y="1765300"/>
          <p14:tracePt t="63058" x="5124450" y="1835150"/>
          <p14:tracePt t="63074" x="4826000" y="1873250"/>
          <p14:tracePt t="63091" x="4635500" y="1873250"/>
          <p14:tracePt t="63108" x="4559300" y="1860550"/>
          <p14:tracePt t="63136" x="4552950" y="1860550"/>
          <p14:tracePt t="63152" x="4552950" y="1854200"/>
          <p14:tracePt t="63162" x="4552950" y="1847850"/>
          <p14:tracePt t="63174" x="4552950" y="1841500"/>
          <p14:tracePt t="63242" x="4559300" y="1841500"/>
          <p14:tracePt t="63250" x="4572000" y="1841500"/>
          <p14:tracePt t="63258" x="4591050" y="1841500"/>
          <p14:tracePt t="63274" x="4648200" y="1841500"/>
          <p14:tracePt t="63291" x="4724400" y="1841500"/>
          <p14:tracePt t="63308" x="4800600" y="1841500"/>
          <p14:tracePt t="63324" x="4889500" y="1841500"/>
          <p14:tracePt t="63341" x="4972050" y="1841500"/>
          <p14:tracePt t="63358" x="5099050" y="1841500"/>
          <p14:tracePt t="63361" x="5162550" y="1841500"/>
          <p14:tracePt t="63375" x="5245100" y="1841500"/>
          <p14:tracePt t="63391" x="5378450" y="1841500"/>
          <p14:tracePt t="63394" x="5416550" y="1841500"/>
          <p14:tracePt t="63408" x="5480050" y="1841500"/>
          <p14:tracePt t="63425" x="5492750" y="1841500"/>
          <p14:tracePt t="64154" x="5486400" y="1841500"/>
          <p14:tracePt t="64162" x="5473700" y="1835150"/>
          <p14:tracePt t="64170" x="5448300" y="1835150"/>
          <p14:tracePt t="64179" x="5441950" y="1822450"/>
          <p14:tracePt t="64196" x="5391150" y="1816100"/>
          <p14:tracePt t="64212" x="5334000" y="1803400"/>
          <p14:tracePt t="64229" x="5251450" y="1778000"/>
          <p14:tracePt t="64246" x="5181600" y="1765300"/>
          <p14:tracePt t="64251" x="5156200" y="1765300"/>
          <p14:tracePt t="64262" x="5143500" y="1758950"/>
          <p14:tracePt t="64279" x="5124450" y="1752600"/>
          <p14:tracePt t="64283" x="5118100" y="1752600"/>
          <p14:tracePt t="64529" x="5099050" y="1752600"/>
          <p14:tracePt t="64545" x="5080000" y="1752600"/>
          <p14:tracePt t="64561" x="5067300" y="1752600"/>
          <p14:tracePt t="64569" x="5048250" y="1752600"/>
          <p14:tracePt t="64579" x="5041900" y="1752600"/>
          <p14:tracePt t="64596" x="5003800" y="1758950"/>
          <p14:tracePt t="64612" x="4991100" y="1758950"/>
          <p14:tracePt t="64629" x="4984750" y="1765300"/>
          <p14:tracePt t="64646" x="4978400" y="1765300"/>
          <p14:tracePt t="64662" x="4972050" y="1765300"/>
          <p14:tracePt t="64705" x="4972050" y="1771650"/>
          <p14:tracePt t="64897" x="4965700" y="1784350"/>
          <p14:tracePt t="64906" x="4959350" y="1784350"/>
          <p14:tracePt t="64914" x="4959350" y="1790700"/>
          <p14:tracePt t="64921" x="4959350" y="1803400"/>
          <p14:tracePt t="64937" x="4946650" y="1816100"/>
          <p14:tracePt t="64954" x="4946650" y="1822450"/>
          <p14:tracePt t="65243" x="4940300" y="1822450"/>
          <p14:tracePt t="65609" x="4953000" y="1822450"/>
          <p14:tracePt t="65617" x="4984750" y="1822450"/>
          <p14:tracePt t="65627" x="5010150" y="1822450"/>
          <p14:tracePt t="65644" x="5041900" y="1822450"/>
          <p14:tracePt t="65661" x="5067300" y="1822450"/>
          <p14:tracePt t="65677" x="5099050" y="1822450"/>
          <p14:tracePt t="65694" x="5111750" y="1822450"/>
          <p14:tracePt t="65711" x="5118100" y="1822450"/>
          <p14:tracePt t="65738" x="5130800" y="1822450"/>
          <p14:tracePt t="65746" x="5137150" y="1822450"/>
          <p14:tracePt t="65778" x="5149850" y="1822450"/>
          <p14:tracePt t="65786" x="5156200" y="1822450"/>
          <p14:tracePt t="65819" x="5162550" y="1822450"/>
          <p14:tracePt t="65875" x="5168900" y="1822450"/>
          <p14:tracePt t="65922" x="5181600" y="1828800"/>
          <p14:tracePt t="65940" x="5187950" y="1835150"/>
          <p14:tracePt t="65947" x="5187950" y="1841500"/>
          <p14:tracePt t="65956" x="5194300" y="1841500"/>
          <p14:tracePt t="65964" x="5200650" y="1847850"/>
          <p14:tracePt t="65979" x="5207000" y="1860550"/>
          <p14:tracePt t="65994" x="5213350" y="1860550"/>
          <p14:tracePt t="66011" x="5226050" y="1866900"/>
          <p14:tracePt t="66028" x="5232400" y="1866900"/>
          <p14:tracePt t="66044" x="5238750" y="1866900"/>
          <p14:tracePt t="66061" x="5245100" y="1866900"/>
          <p14:tracePt t="66078" x="5257800" y="1866900"/>
          <p14:tracePt t="66095" x="5264150" y="1866900"/>
          <p14:tracePt t="66111" x="5270500" y="1866900"/>
          <p14:tracePt t="66128" x="5283200" y="1866900"/>
          <p14:tracePt t="66146" x="5295900" y="1866900"/>
          <p14:tracePt t="66178" x="5302250" y="1866900"/>
          <p14:tracePt t="66186" x="5308600" y="1866900"/>
          <p14:tracePt t="66194" x="5314950" y="1866900"/>
          <p14:tracePt t="66211" x="5321300" y="1860550"/>
          <p14:tracePt t="66228" x="5334000" y="1860550"/>
          <p14:tracePt t="66245" x="5353050" y="1860550"/>
          <p14:tracePt t="66261" x="5378450" y="1860550"/>
          <p14:tracePt t="66278" x="5410200" y="1847850"/>
          <p14:tracePt t="66294" x="5429250" y="1841500"/>
          <p14:tracePt t="66311" x="5435600" y="1841500"/>
          <p14:tracePt t="66328" x="5448300" y="1841500"/>
          <p14:tracePt t="66345" x="5454650" y="1841500"/>
          <p14:tracePt t="66363" x="5461000" y="1841500"/>
          <p14:tracePt t="66378" x="5467350" y="1841500"/>
          <p14:tracePt t="66395" x="5473700" y="1841500"/>
          <p14:tracePt t="66411" x="5480050" y="1841500"/>
          <p14:tracePt t="66428" x="5492750" y="1841500"/>
          <p14:tracePt t="66445" x="5505450" y="1841500"/>
          <p14:tracePt t="66461" x="5518150" y="1841500"/>
          <p14:tracePt t="66478" x="5530850" y="1841500"/>
          <p14:tracePt t="66495" x="5549900" y="1835150"/>
          <p14:tracePt t="66501" x="5556250" y="1835150"/>
          <p14:tracePt t="66512" x="5568950" y="1835150"/>
          <p14:tracePt t="66528" x="5594350" y="1835150"/>
          <p14:tracePt t="66531" x="5613400" y="1822450"/>
          <p14:tracePt t="66545" x="5619750" y="1822450"/>
          <p14:tracePt t="66546" x="5632450" y="1822450"/>
          <p14:tracePt t="66562" x="5689600" y="1822450"/>
          <p14:tracePt t="66578" x="5727700" y="1822450"/>
          <p14:tracePt t="66595" x="5772150" y="1822450"/>
          <p14:tracePt t="66612" x="5816600" y="1822450"/>
          <p14:tracePt t="66628" x="5854700" y="1822450"/>
          <p14:tracePt t="66645" x="5892800" y="1822450"/>
          <p14:tracePt t="66662" x="5899150" y="1822450"/>
          <p14:tracePt t="66678" x="5905500" y="1816100"/>
          <p14:tracePt t="67155" x="5899150" y="1816100"/>
          <p14:tracePt t="67164" x="5861050" y="1809750"/>
          <p14:tracePt t="67171" x="5822950" y="1803400"/>
          <p14:tracePt t="67179" x="5759450" y="1797050"/>
          <p14:tracePt t="67197" x="5651500" y="1778000"/>
          <p14:tracePt t="67213" x="5530850" y="1765300"/>
          <p14:tracePt t="67229" x="5435600" y="1746250"/>
          <p14:tracePt t="67246" x="5391150" y="1739900"/>
          <p14:tracePt t="67263" x="5378450" y="1739900"/>
          <p14:tracePt t="67443" x="5372100" y="1739900"/>
          <p14:tracePt t="67453" x="5365750" y="1739900"/>
          <p14:tracePt t="67458" x="5353050" y="1739900"/>
          <p14:tracePt t="67468" x="5346700" y="1739900"/>
          <p14:tracePt t="67485" x="5340350" y="1739900"/>
          <p14:tracePt t="67502" x="5334000" y="1739900"/>
          <p14:tracePt t="67594" x="5327650" y="1739900"/>
          <p14:tracePt t="67610" x="5308600" y="1739900"/>
          <p14:tracePt t="67619" x="5302250" y="1739900"/>
          <p14:tracePt t="67626" x="5283200" y="1739900"/>
          <p14:tracePt t="67635" x="5270500" y="1739900"/>
          <p14:tracePt t="67652" x="5238750" y="1739900"/>
          <p14:tracePt t="67668" x="5226050" y="1739900"/>
          <p14:tracePt t="67685" x="5219700" y="1739900"/>
          <p14:tracePt t="67763" x="5226050" y="1739900"/>
          <p14:tracePt t="67772" x="5238750" y="1739900"/>
          <p14:tracePt t="67860" x="5226050" y="1739900"/>
          <p14:tracePt t="67866" x="5207000" y="1739900"/>
          <p14:tracePt t="67874" x="5200650" y="1739900"/>
          <p14:tracePt t="67885" x="5194300" y="1739900"/>
          <p14:tracePt t="67970" x="5200650" y="1739900"/>
          <p14:tracePt t="67979" x="5213350" y="1739900"/>
          <p14:tracePt t="67988" x="5226050" y="1739900"/>
          <p14:tracePt t="68002" x="5238750" y="1739900"/>
          <p14:tracePt t="68027" x="5245100" y="1739900"/>
          <p14:tracePt t="68116" x="5251450" y="1746250"/>
          <p14:tracePt t="68142" x="5264150" y="1752600"/>
          <p14:tracePt t="68149" x="5276850" y="1752600"/>
          <p14:tracePt t="68157" x="5289550" y="1752600"/>
          <p14:tracePt t="68170" x="5314950" y="1752600"/>
          <p14:tracePt t="68189" x="5353050" y="1752600"/>
          <p14:tracePt t="68202" x="5359400" y="1752600"/>
          <p14:tracePt t="68251" x="5353050" y="1752600"/>
          <p14:tracePt t="68259" x="5346700" y="1752600"/>
          <p14:tracePt t="68269" x="5334000" y="1752600"/>
          <p14:tracePt t="68652" x="5327650" y="1752600"/>
          <p14:tracePt t="69456" x="5321300" y="1752600"/>
          <p14:tracePt t="69459" x="5314950" y="1758950"/>
          <p14:tracePt t="69469" x="5308600" y="1771650"/>
          <p14:tracePt t="69501" x="5302250" y="1778000"/>
          <p14:tracePt t="70051" x="5295900" y="1778000"/>
          <p14:tracePt t="70060" x="5289550" y="1778000"/>
          <p14:tracePt t="70067" x="5270500" y="1778000"/>
          <p14:tracePt t="70078" x="5257800" y="1778000"/>
          <p14:tracePt t="70089" x="5251450" y="1778000"/>
          <p14:tracePt t="70107" x="5181600" y="1778000"/>
          <p14:tracePt t="70123" x="5124450" y="1778000"/>
          <p14:tracePt t="70139" x="5080000" y="1778000"/>
          <p14:tracePt t="70156" x="5067300" y="1778000"/>
          <p14:tracePt t="70413" x="5073650" y="1778000"/>
          <p14:tracePt t="70421" x="5092700" y="1778000"/>
          <p14:tracePt t="70427" x="5111750" y="1778000"/>
          <p14:tracePt t="70437" x="5137150" y="1778000"/>
          <p14:tracePt t="70454" x="5168900" y="1778000"/>
          <p14:tracePt t="70471" x="5181600" y="1778000"/>
          <p14:tracePt t="71068" x="5194300" y="1771650"/>
          <p14:tracePt t="71076" x="5213350" y="1771650"/>
          <p14:tracePt t="71084" x="5226050" y="1771650"/>
          <p14:tracePt t="71093" x="5251450" y="1765300"/>
          <p14:tracePt t="71108" x="5302250" y="1765300"/>
          <p14:tracePt t="71125" x="5346700" y="1758950"/>
          <p14:tracePt t="71142" x="5410200" y="1758950"/>
          <p14:tracePt t="71158" x="5499100" y="1752600"/>
          <p14:tracePt t="71175" x="5530850" y="1752600"/>
          <p14:tracePt t="71192" x="5543550" y="1739900"/>
          <p14:tracePt t="71209" x="5556250" y="1739900"/>
          <p14:tracePt t="71326" x="5581650" y="1739900"/>
          <p14:tracePt t="71334" x="5651500" y="1739900"/>
          <p14:tracePt t="71342" x="5765800" y="1739900"/>
          <p14:tracePt t="71359" x="6165850" y="1809750"/>
          <p14:tracePt t="71375" x="6623050" y="1885950"/>
          <p14:tracePt t="71392" x="6877050" y="1917700"/>
          <p14:tracePt t="71409" x="6940550" y="1917700"/>
          <p14:tracePt t="71436" x="6896100" y="1917700"/>
          <p14:tracePt t="71445" x="6794500" y="1905000"/>
          <p14:tracePt t="71459" x="6661150" y="1898650"/>
          <p14:tracePt t="71463" x="6508750" y="1898650"/>
          <p14:tracePt t="71475" x="6356350" y="1898650"/>
          <p14:tracePt t="71492" x="6070600" y="1898650"/>
          <p14:tracePt t="71509" x="6038850" y="1885950"/>
          <p14:tracePt t="71612" x="6045200" y="1885950"/>
          <p14:tracePt t="71629" x="6038850" y="1885950"/>
          <p14:tracePt t="71636" x="6032500" y="1885950"/>
          <p14:tracePt t="71646" x="6013450" y="1885950"/>
          <p14:tracePt t="71659" x="6007100" y="1885950"/>
          <p14:tracePt t="71677" x="5956300" y="1885950"/>
          <p14:tracePt t="71692" x="5899150" y="1885950"/>
          <p14:tracePt t="71709" x="5842000" y="1885950"/>
          <p14:tracePt t="71726" x="5803900" y="1879600"/>
          <p14:tracePt t="71743" x="5772150" y="1873250"/>
          <p14:tracePt t="71759" x="5753100" y="1873250"/>
          <p14:tracePt t="71776" x="5746750" y="1873250"/>
          <p14:tracePt t="71886" x="5734050" y="1873250"/>
          <p14:tracePt t="71894" x="5727700" y="1873250"/>
          <p14:tracePt t="71902" x="5702300" y="1873250"/>
          <p14:tracePt t="71909" x="5670550" y="1873250"/>
          <p14:tracePt t="71926" x="5543550" y="1873250"/>
          <p14:tracePt t="71943" x="5334000" y="1873250"/>
          <p14:tracePt t="71959" x="5016500" y="1873250"/>
          <p14:tracePt t="71976" x="4813300" y="1873250"/>
          <p14:tracePt t="71993" x="4768850" y="1873250"/>
          <p14:tracePt t="72031" x="4762500" y="1866900"/>
          <p14:tracePt t="72038" x="4768850" y="1866900"/>
          <p14:tracePt t="72047" x="4794250" y="1854200"/>
          <p14:tracePt t="72060" x="4806950" y="1854200"/>
          <p14:tracePt t="72062" x="4826000" y="1854200"/>
          <p14:tracePt t="72076" x="4832350" y="1854200"/>
          <p14:tracePt t="72124" x="4832350" y="1847850"/>
          <p14:tracePt t="72164" x="4845050" y="1847850"/>
          <p14:tracePt t="72172" x="4851400" y="1847850"/>
          <p14:tracePt t="72181" x="4870450" y="1847850"/>
          <p14:tracePt t="72192" x="4902200" y="1847850"/>
          <p14:tracePt t="72209" x="4984750" y="1822450"/>
          <p14:tracePt t="72226" x="5054600" y="1803400"/>
          <p14:tracePt t="72243" x="5124450" y="1784350"/>
          <p14:tracePt t="72260" x="5162550" y="1771650"/>
          <p14:tracePt t="72264" x="5181600" y="1771650"/>
          <p14:tracePt t="72277" x="5213350" y="1771650"/>
          <p14:tracePt t="72293" x="5232400" y="1765300"/>
          <p14:tracePt t="72309" x="5238750" y="1765300"/>
          <p14:tracePt t="72326" x="5251450" y="1758950"/>
          <p14:tracePt t="72348" x="5257800" y="1758950"/>
          <p14:tracePt t="72949" x="5295900" y="1758950"/>
          <p14:tracePt t="72957" x="5359400" y="1758950"/>
          <p14:tracePt t="72965" x="5422900" y="1758950"/>
          <p14:tracePt t="72973" x="5505450" y="1758950"/>
          <p14:tracePt t="72990" x="5657850" y="1758950"/>
          <p14:tracePt t="73007" x="5784850" y="1758950"/>
          <p14:tracePt t="73023" x="5880100" y="1752600"/>
          <p14:tracePt t="73040" x="5943600" y="1752600"/>
          <p14:tracePt t="73057" x="5956300" y="1752600"/>
          <p14:tracePt t="73189" x="5949950" y="1752600"/>
          <p14:tracePt t="73230" x="5937250" y="1752600"/>
          <p14:tracePt t="73246" x="5930900" y="1752600"/>
          <p14:tracePt t="73270" x="5924550" y="1752600"/>
          <p14:tracePt t="73279" x="5911850" y="1752600"/>
          <p14:tracePt t="73286" x="5905500" y="1752600"/>
          <p14:tracePt t="73296" x="5892800" y="1752600"/>
          <p14:tracePt t="73307" x="5880100" y="1752600"/>
          <p14:tracePt t="73324" x="5854700" y="1752600"/>
          <p14:tracePt t="73328" x="5848350" y="1752600"/>
          <p14:tracePt t="73340" x="5835650" y="1752600"/>
          <p14:tracePt t="75286" x="5829300" y="1752600"/>
          <p14:tracePt t="75295" x="5822950" y="1758950"/>
          <p14:tracePt t="75302" x="5816600" y="1758950"/>
          <p14:tracePt t="75319" x="5803900" y="1765300"/>
          <p14:tracePt t="75328" x="5797550" y="1765300"/>
          <p14:tracePt t="75374" x="5784850" y="1765300"/>
          <p14:tracePt t="75382" x="5778500" y="1765300"/>
          <p14:tracePt t="75390" x="5765800" y="1765300"/>
          <p14:tracePt t="75399" x="5753100" y="1765300"/>
          <p14:tracePt t="75410" x="5734050" y="1765300"/>
          <p14:tracePt t="75427" x="5689600" y="1765300"/>
          <p14:tracePt t="75444" x="5645150" y="1765300"/>
          <p14:tracePt t="75449" x="5632450" y="1765300"/>
          <p14:tracePt t="75460" x="5613400" y="1765300"/>
          <p14:tracePt t="75477" x="5607050" y="1765300"/>
          <p14:tracePt t="77904" x="5619750" y="1765300"/>
          <p14:tracePt t="77928" x="5626100" y="1765300"/>
          <p14:tracePt t="77944" x="5632450" y="1765300"/>
          <p14:tracePt t="77959" x="5638800" y="1765300"/>
          <p14:tracePt t="77984" x="5651500" y="1765300"/>
          <p14:tracePt t="77991" x="5657850" y="1765300"/>
          <p14:tracePt t="78032" x="5664200" y="1765300"/>
          <p14:tracePt t="78064" x="5676900" y="1765300"/>
          <p14:tracePt t="78359" x="5683250" y="1765300"/>
          <p14:tracePt t="78375" x="5689600" y="1765300"/>
          <p14:tracePt t="78513" x="5695950" y="1765300"/>
          <p14:tracePt t="78538" x="5702300" y="1765300"/>
          <p14:tracePt t="78576" x="5708650" y="1765300"/>
          <p14:tracePt t="79024" x="5702300" y="1765300"/>
          <p14:tracePt t="79040" x="5689600" y="1752600"/>
          <p14:tracePt t="79048" x="5676900" y="1752600"/>
          <p14:tracePt t="79056" x="5657850" y="1752600"/>
          <p14:tracePt t="79064" x="5632450" y="1752600"/>
          <p14:tracePt t="79081" x="5562600" y="1746250"/>
          <p14:tracePt t="79098" x="5499100" y="1746250"/>
          <p14:tracePt t="79114" x="5454650" y="1746250"/>
          <p14:tracePt t="79131" x="5422900" y="1746250"/>
          <p14:tracePt t="79147" x="5403850" y="1746250"/>
          <p14:tracePt t="79164" x="5391150" y="1746250"/>
          <p14:tracePt t="79181" x="5378450" y="1746250"/>
          <p14:tracePt t="79197" x="5353050" y="1746250"/>
          <p14:tracePt t="79215" x="5334000" y="1746250"/>
          <p14:tracePt t="79219" x="5321300" y="1746250"/>
          <p14:tracePt t="79231" x="5314950" y="1746250"/>
          <p14:tracePt t="79313" x="5308600" y="1746250"/>
          <p14:tracePt t="79328" x="5302250" y="1746250"/>
          <p14:tracePt t="79360" x="5295900" y="1746250"/>
          <p14:tracePt t="79448" x="5314950" y="1746250"/>
          <p14:tracePt t="79457" x="5346700" y="1746250"/>
          <p14:tracePt t="79465" x="5378450" y="1746250"/>
          <p14:tracePt t="79481" x="5441950" y="1746250"/>
          <p14:tracePt t="79498" x="5530850" y="1752600"/>
          <p14:tracePt t="79514" x="5575300" y="1758950"/>
          <p14:tracePt t="79531" x="5594350" y="1758950"/>
          <p14:tracePt t="79569" x="5600700" y="1765300"/>
          <p14:tracePt t="79585" x="5613400" y="1765300"/>
          <p14:tracePt t="79593" x="5626100" y="1765300"/>
          <p14:tracePt t="79602" x="5657850" y="1778000"/>
          <p14:tracePt t="79615" x="5683250" y="1778000"/>
          <p14:tracePt t="79633" x="5759450" y="1790700"/>
          <p14:tracePt t="79648" x="5797550" y="1797050"/>
          <p14:tracePt t="79665" x="5810250" y="1797050"/>
          <p14:tracePt t="79888" x="5803900" y="1797050"/>
          <p14:tracePt t="79897" x="5797550" y="1797050"/>
          <p14:tracePt t="79904" x="5778500" y="1797050"/>
          <p14:tracePt t="79913" x="5772150" y="1797050"/>
          <p14:tracePt t="79928" x="5753100" y="1797050"/>
          <p14:tracePt t="79945" x="5740400" y="1797050"/>
          <p14:tracePt t="79962" x="5734050" y="1797050"/>
          <p14:tracePt t="80026" x="5715000" y="1797050"/>
          <p14:tracePt t="80042" x="5689600" y="1797050"/>
          <p14:tracePt t="80051" x="5683250" y="1797050"/>
          <p14:tracePt t="80067" x="5676900" y="1797050"/>
          <p14:tracePt t="80114" x="5670550" y="1797050"/>
          <p14:tracePt t="80361" x="5664200" y="1797050"/>
          <p14:tracePt t="80408" x="5664200" y="1790700"/>
          <p14:tracePt t="80448" x="5664200" y="1784350"/>
          <p14:tracePt t="80522" x="5657850" y="1784350"/>
          <p14:tracePt t="80544" x="5651500" y="1784350"/>
          <p14:tracePt t="80818" x="5651500" y="1778000"/>
          <p14:tracePt t="80834" x="5645150" y="1771650"/>
          <p14:tracePt t="80842" x="5638800" y="1771650"/>
          <p14:tracePt t="80880" x="5632450" y="1765300"/>
          <p14:tracePt t="81186" x="5613400" y="1758950"/>
          <p14:tracePt t="81362" x="5613400" y="1752600"/>
          <p14:tracePt t="81401" x="5613400" y="1746250"/>
          <p14:tracePt t="81762" x="5613400" y="1739900"/>
          <p14:tracePt t="83715" x="5607050" y="1733550"/>
          <p14:tracePt t="83730" x="5619750" y="1733550"/>
          <p14:tracePt t="83738" x="5651500" y="1733550"/>
          <p14:tracePt t="83746" x="5670550" y="1733550"/>
          <p14:tracePt t="83756" x="5683250" y="1733550"/>
          <p14:tracePt t="83773" x="5734050" y="1733550"/>
          <p14:tracePt t="83790" x="5740400" y="1733550"/>
          <p14:tracePt t="84163" x="5753100" y="1733550"/>
          <p14:tracePt t="84171" x="5765800" y="1733550"/>
          <p14:tracePt t="84179" x="5784850" y="1733550"/>
          <p14:tracePt t="84196" x="5803900" y="1733550"/>
          <p14:tracePt t="84213" x="5816600" y="1733550"/>
          <p14:tracePt t="84229" x="5829300" y="1733550"/>
          <p14:tracePt t="118882" x="5810250" y="1733550"/>
          <p14:tracePt t="118904" x="5753100" y="1739900"/>
          <p14:tracePt t="118910" x="5715000" y="1746250"/>
          <p14:tracePt t="118927" x="5664200" y="1758950"/>
          <p14:tracePt t="118944" x="5619750" y="1771650"/>
          <p14:tracePt t="118960" x="5600700" y="1778000"/>
          <p14:tracePt t="118964" x="5588000" y="1778000"/>
          <p14:tracePt t="118978" x="5575300" y="1778000"/>
          <p14:tracePt t="118979" x="5568950" y="1778000"/>
          <p14:tracePt t="118993" x="5562600" y="1778000"/>
          <p14:tracePt t="119619" x="5556250" y="1778000"/>
          <p14:tracePt t="119628" x="5543550" y="1784350"/>
          <p14:tracePt t="119635" x="5518150" y="1797050"/>
          <p14:tracePt t="119644" x="5505450" y="1803400"/>
          <p14:tracePt t="119658" x="5422900" y="1822450"/>
          <p14:tracePt t="119674" x="5365750" y="1847850"/>
          <p14:tracePt t="119691" x="5334000" y="1847850"/>
          <p14:tracePt t="119708" x="5295900" y="1854200"/>
          <p14:tracePt t="119724" x="5245100" y="1866900"/>
          <p14:tracePt t="119741" x="5187950" y="1873250"/>
          <p14:tracePt t="119758" x="5137150" y="1879600"/>
          <p14:tracePt t="119775" x="5111750" y="1892300"/>
          <p14:tracePt t="119791" x="5105400" y="1892300"/>
          <p14:tracePt t="119808" x="5092700" y="1898650"/>
          <p14:tracePt t="120090" x="5099050" y="1898650"/>
          <p14:tracePt t="120099" x="5105400" y="1892300"/>
          <p14:tracePt t="120106" x="5118100" y="1873250"/>
          <p14:tracePt t="120114" x="5137150" y="1860550"/>
          <p14:tracePt t="120131" x="5187950" y="1835150"/>
          <p14:tracePt t="120147" x="5251450" y="1809750"/>
          <p14:tracePt t="120164" x="5295900" y="1797050"/>
          <p14:tracePt t="120181" x="5321300" y="1790700"/>
          <p14:tracePt t="120198" x="5334000" y="1790700"/>
          <p14:tracePt t="120635" x="5321300" y="1790700"/>
          <p14:tracePt t="120643" x="5308600" y="1790700"/>
          <p14:tracePt t="120651" x="5295900" y="1790700"/>
          <p14:tracePt t="120660" x="5283200" y="1790700"/>
          <p14:tracePt t="120677" x="5257800" y="1790700"/>
          <p14:tracePt t="120694" x="5232400" y="1790700"/>
          <p14:tracePt t="120907" x="5219700" y="1790700"/>
          <p14:tracePt t="120923" x="5213350" y="1790700"/>
          <p14:tracePt t="120933" x="5194300" y="1784350"/>
          <p14:tracePt t="120940" x="5181600" y="1784350"/>
          <p14:tracePt t="120947" x="5162550" y="1778000"/>
          <p14:tracePt t="120964" x="5124450" y="1771650"/>
          <p14:tracePt t="120980" x="5073650" y="1771650"/>
          <p14:tracePt t="120997" x="5035550" y="1771650"/>
          <p14:tracePt t="121014" x="5003800" y="1771650"/>
          <p14:tracePt t="121309" x="5003800" y="1765300"/>
          <p14:tracePt t="121317" x="5010150" y="1765300"/>
          <p14:tracePt t="121324" x="5029200" y="1765300"/>
          <p14:tracePt t="121333" x="5054600" y="1765300"/>
          <p14:tracePt t="121350" x="5105400" y="1765300"/>
          <p14:tracePt t="121366" x="5213350" y="1765300"/>
          <p14:tracePt t="121383" x="5359400" y="1765300"/>
          <p14:tracePt t="121400" x="5499100" y="1765300"/>
          <p14:tracePt t="121417" x="5645150" y="1765300"/>
          <p14:tracePt t="121422" x="5702300" y="1765300"/>
          <p14:tracePt t="121433" x="5765800" y="1765300"/>
          <p14:tracePt t="121452" x="5835650" y="1752600"/>
          <p14:tracePt t="121539" x="5835650" y="1746250"/>
          <p14:tracePt t="121564" x="5848350" y="1746250"/>
          <p14:tracePt t="121579" x="5854700" y="1746250"/>
          <p14:tracePt t="121590" x="5861050" y="1739900"/>
          <p14:tracePt t="121596" x="5886450" y="1739900"/>
          <p14:tracePt t="121606" x="5911850" y="1733550"/>
          <p14:tracePt t="121617" x="5962650" y="1720850"/>
          <p14:tracePt t="121633" x="6070600" y="1720850"/>
          <p14:tracePt t="121651" x="6229350" y="1720850"/>
          <p14:tracePt t="121667" x="6305550" y="1720850"/>
          <p14:tracePt t="121684" x="6318250" y="1720850"/>
          <p14:tracePt t="121700" x="6324600" y="1720850"/>
          <p14:tracePt t="121781" x="6337300" y="1720850"/>
          <p14:tracePt t="121789" x="6350000" y="1720850"/>
          <p14:tracePt t="121795" x="6381750" y="1720850"/>
          <p14:tracePt t="121804" x="6426200" y="1733550"/>
          <p14:tracePt t="121817" x="6502400" y="1746250"/>
          <p14:tracePt t="121837" x="6661150" y="1771650"/>
          <p14:tracePt t="121840" x="6762750" y="1778000"/>
          <p14:tracePt t="121851" x="6832600" y="1797050"/>
          <p14:tracePt t="121867" x="6953250" y="1797050"/>
          <p14:tracePt t="121884" x="6965950" y="1797050"/>
          <p14:tracePt t="121915" x="6972300" y="1797050"/>
          <p14:tracePt t="122053" x="6965950" y="1797050"/>
          <p14:tracePt t="122077" x="6959600" y="1797050"/>
          <p14:tracePt t="122085" x="6946900" y="1797050"/>
          <p14:tracePt t="122101" x="6921500" y="1797050"/>
          <p14:tracePt t="122109" x="6889750" y="1797050"/>
          <p14:tracePt t="122117" x="6858000" y="1797050"/>
          <p14:tracePt t="122134" x="6781800" y="1797050"/>
          <p14:tracePt t="122151" x="6718300" y="1797050"/>
          <p14:tracePt t="122167" x="6667500" y="1797050"/>
          <p14:tracePt t="122184" x="6648450" y="1797050"/>
          <p14:tracePt t="122204" x="6642100" y="1797050"/>
          <p14:tracePt t="122348" x="6661150" y="1797050"/>
          <p14:tracePt t="122355" x="6673850" y="1797050"/>
          <p14:tracePt t="122364" x="6705600" y="1797050"/>
          <p14:tracePt t="122372" x="6737350" y="1797050"/>
          <p14:tracePt t="122384" x="6781800" y="1797050"/>
          <p14:tracePt t="122401" x="6870700" y="1797050"/>
          <p14:tracePt t="122418" x="7004050" y="1797050"/>
          <p14:tracePt t="122421" x="7067550" y="1797050"/>
          <p14:tracePt t="122435" x="7137400" y="1797050"/>
          <p14:tracePt t="122453" x="7277100" y="1797050"/>
          <p14:tracePt t="122468" x="7302500" y="1790700"/>
          <p14:tracePt t="122484" x="7327900" y="1784350"/>
          <p14:tracePt t="122501" x="7334250" y="1784350"/>
          <p14:tracePt t="122541" x="7346950" y="1778000"/>
          <p14:tracePt t="122549" x="7353300" y="1771650"/>
          <p14:tracePt t="122565" x="7366000" y="1771650"/>
          <p14:tracePt t="122572" x="7372350" y="1771650"/>
          <p14:tracePt t="122584" x="7372350" y="1765300"/>
          <p14:tracePt t="122601" x="7391400" y="1765300"/>
          <p14:tracePt t="122618" x="7397750" y="1765300"/>
          <p14:tracePt t="122634" x="7410450" y="1765300"/>
          <p14:tracePt t="122651" x="7461250" y="1746250"/>
          <p14:tracePt t="122667" x="7480300" y="1739900"/>
          <p14:tracePt t="122685" x="7505700" y="1733550"/>
          <p14:tracePt t="122701" x="7518400" y="1727200"/>
          <p14:tracePt t="126518" x="7499350" y="1720850"/>
          <p14:tracePt t="126526" x="7467600" y="1720850"/>
          <p14:tracePt t="126534" x="7448550" y="1720850"/>
          <p14:tracePt t="126543" x="7416800" y="1720850"/>
          <p14:tracePt t="126560" x="7346950" y="1720850"/>
          <p14:tracePt t="126577" x="7308850" y="1720850"/>
          <p14:tracePt t="126594" x="7289800" y="1720850"/>
          <p14:tracePt t="126610" x="7283450" y="1720850"/>
          <p14:tracePt t="135203" x="7270750" y="1720850"/>
          <p14:tracePt t="135227" x="7264400" y="1720850"/>
          <p14:tracePt t="135235" x="7258050" y="1720850"/>
          <p14:tracePt t="135244" x="7251700" y="1720850"/>
          <p14:tracePt t="135260" x="7219950" y="1714500"/>
          <p14:tracePt t="135277" x="7213600" y="1708150"/>
          <p14:tracePt t="135294" x="7207250" y="1708150"/>
          <p14:tracePt t="135310" x="7200900" y="1708150"/>
          <p14:tracePt t="135327" x="7181850" y="1701800"/>
          <p14:tracePt t="135347" x="7169150" y="1701800"/>
          <p14:tracePt t="135360" x="7169150" y="1695450"/>
          <p14:tracePt t="135377" x="7156450" y="1682750"/>
          <p14:tracePt t="135394" x="7150100" y="1682750"/>
          <p14:tracePt t="135410" x="7131050" y="1676400"/>
          <p14:tracePt t="135427" x="7086600" y="1663700"/>
          <p14:tracePt t="135444" x="7035800" y="1663700"/>
          <p14:tracePt t="135461" x="6991350" y="1663700"/>
          <p14:tracePt t="135477" x="6959600" y="1663700"/>
          <p14:tracePt t="135494" x="6946900" y="1663700"/>
          <p14:tracePt t="135642" x="6946900" y="1644650"/>
          <p14:tracePt t="135650" x="6965950" y="1625600"/>
          <p14:tracePt t="135658" x="6997700" y="1600200"/>
          <p14:tracePt t="135666" x="7042150" y="1555750"/>
          <p14:tracePt t="135677" x="7092950" y="1517650"/>
          <p14:tracePt t="135694" x="7188200" y="1447800"/>
          <p14:tracePt t="135711" x="7283450" y="1371600"/>
          <p14:tracePt t="135727" x="7340600" y="1320800"/>
          <p14:tracePt t="135732" x="7359650" y="1314450"/>
          <p14:tracePt t="135744" x="7385050" y="1295400"/>
          <p14:tracePt t="135762" x="7435850" y="1257300"/>
          <p14:tracePt t="135778" x="7454900" y="1238250"/>
          <p14:tracePt t="135794" x="7467600" y="1225550"/>
          <p14:tracePt t="135819" x="7480300" y="1219200"/>
          <p14:tracePt t="135828" x="7486650" y="1219200"/>
          <p14:tracePt t="135844" x="7493000" y="1212850"/>
          <p14:tracePt t="135861" x="7499350" y="1212850"/>
          <p14:tracePt t="135878" x="7518400" y="1212850"/>
          <p14:tracePt t="135894" x="7524750" y="1212850"/>
          <p14:tracePt t="135911" x="7550150" y="1212850"/>
          <p14:tracePt t="135927" x="7575550" y="1212850"/>
          <p14:tracePt t="135932" x="7594600" y="1206500"/>
          <p14:tracePt t="135944" x="7607300" y="1206500"/>
          <p14:tracePt t="135961" x="7632700" y="1200150"/>
          <p14:tracePt t="135963" x="7645400" y="1200150"/>
          <p14:tracePt t="136077" x="7651750" y="1206500"/>
          <p14:tracePt t="136100" x="7651750" y="1219200"/>
          <p14:tracePt t="136107" x="7651750" y="1225550"/>
          <p14:tracePt t="136117" x="7651750" y="1231900"/>
          <p14:tracePt t="136128" x="7651750" y="1238250"/>
          <p14:tracePt t="136148" x="7651750" y="1244600"/>
          <p14:tracePt t="136162" x="7594600" y="1244600"/>
          <p14:tracePt t="136178" x="7467600" y="1212850"/>
          <p14:tracePt t="136195" x="7359650" y="1168400"/>
          <p14:tracePt t="136211" x="7264400" y="1104900"/>
          <p14:tracePt t="136228" x="7232650" y="1079500"/>
          <p14:tracePt t="136245" x="7219950" y="1054100"/>
          <p14:tracePt t="136261" x="7207250" y="1041400"/>
          <p14:tracePt t="136278" x="7207250" y="1022350"/>
          <p14:tracePt t="136295" x="7207250" y="1003300"/>
          <p14:tracePt t="136311" x="7207250" y="984250"/>
          <p14:tracePt t="136328" x="7226300" y="971550"/>
          <p14:tracePt t="136334" x="7232650" y="958850"/>
          <p14:tracePt t="136346" x="7270750" y="933450"/>
          <p14:tracePt t="136361" x="7302500" y="920750"/>
          <p14:tracePt t="136378" x="7327900" y="914400"/>
          <p14:tracePt t="136395" x="7353300" y="914400"/>
          <p14:tracePt t="136411" x="7391400" y="914400"/>
          <p14:tracePt t="136428" x="7429500" y="914400"/>
          <p14:tracePt t="136445" x="7486650" y="952500"/>
          <p14:tracePt t="136466" x="7531100" y="984250"/>
          <p14:tracePt t="136469" x="7550150" y="996950"/>
          <p14:tracePt t="136478" x="7556500" y="1003300"/>
          <p14:tracePt t="136495" x="7562850" y="1009650"/>
          <p14:tracePt t="136511" x="7562850" y="1022350"/>
          <p14:tracePt t="136528" x="7562850" y="1041400"/>
          <p14:tracePt t="136547" x="7550150" y="1098550"/>
          <p14:tracePt t="136562" x="7524750" y="1143000"/>
          <p14:tracePt t="136578" x="7505700" y="1174750"/>
          <p14:tracePt t="136595" x="7493000" y="1187450"/>
          <p14:tracePt t="136612" x="7486650" y="1206500"/>
          <p14:tracePt t="136747" x="7486650" y="1212850"/>
          <p14:tracePt t="136764" x="7499350" y="1212850"/>
          <p14:tracePt t="136770" x="7524750" y="1212850"/>
          <p14:tracePt t="136779" x="7562850" y="1212850"/>
          <p14:tracePt t="136795" x="7677150" y="1212850"/>
          <p14:tracePt t="136812" x="7810500" y="1206500"/>
          <p14:tracePt t="136828" x="7969250" y="1181100"/>
          <p14:tracePt t="136845" x="8083550" y="1143000"/>
          <p14:tracePt t="136862" x="8134350" y="1117600"/>
          <p14:tracePt t="136878" x="8159750" y="1111250"/>
          <p14:tracePt t="136895" x="8159750" y="1104900"/>
          <p14:tracePt t="136964" x="8159750" y="1117600"/>
          <p14:tracePt t="136996" x="8172450" y="1130300"/>
          <p14:tracePt t="137020" x="8172450" y="1143000"/>
          <p14:tracePt t="137035" x="8172450" y="1149350"/>
          <p14:tracePt t="137050" x="8172450" y="1155700"/>
          <p14:tracePt t="137066" x="8172450" y="1162050"/>
          <p14:tracePt t="137075" x="8172450" y="1174750"/>
          <p14:tracePt t="137099" x="8166100" y="1174750"/>
          <p14:tracePt t="137124" x="8166100" y="1187450"/>
          <p14:tracePt t="137139" x="8166100" y="1193800"/>
          <p14:tracePt t="137150" x="8159750" y="1193800"/>
          <p14:tracePt t="137156" x="8153400" y="1200150"/>
          <p14:tracePt t="137165" x="8147050" y="1206500"/>
          <p14:tracePt t="137188" x="8140700" y="1212850"/>
          <p14:tracePt t="137202" x="8128000" y="1219200"/>
          <p14:tracePt t="137235" x="8121650" y="1219200"/>
          <p14:tracePt t="137243" x="8108950" y="1219200"/>
          <p14:tracePt t="137268" x="8102600" y="1219200"/>
          <p14:tracePt t="137275" x="8096250" y="1219200"/>
          <p14:tracePt t="137284" x="8083550" y="1206500"/>
          <p14:tracePt t="137295" x="8070850" y="1193800"/>
          <p14:tracePt t="137312" x="8045450" y="1149350"/>
          <p14:tracePt t="137329" x="8039100" y="1117600"/>
          <p14:tracePt t="137332" x="8032750" y="1104900"/>
          <p14:tracePt t="137346" x="8032750" y="1092200"/>
          <p14:tracePt t="137362" x="8032750" y="1066800"/>
          <p14:tracePt t="137379" x="8032750" y="1060450"/>
          <p14:tracePt t="137395" x="8032750" y="1047750"/>
          <p14:tracePt t="137412" x="8051800" y="1047750"/>
          <p14:tracePt t="137429" x="8083550" y="1047750"/>
          <p14:tracePt t="137445" x="8096250" y="1054100"/>
          <p14:tracePt t="137475" x="8102600" y="1054100"/>
          <p14:tracePt t="137484" x="8108950" y="1060450"/>
          <p14:tracePt t="137496" x="8108950" y="1066800"/>
          <p14:tracePt t="137513" x="8108950" y="1092200"/>
          <p14:tracePt t="137518" x="8108950" y="1104900"/>
          <p14:tracePt t="137529" x="8108950" y="1117600"/>
          <p14:tracePt t="137549" x="8108950" y="1174750"/>
          <p14:tracePt t="137562" x="8108950" y="1206500"/>
          <p14:tracePt t="137579" x="8102600" y="1219200"/>
          <p14:tracePt t="137596" x="8096250" y="1225550"/>
          <p14:tracePt t="137612" x="8083550" y="1231900"/>
          <p14:tracePt t="137629" x="8077200" y="1238250"/>
          <p14:tracePt t="137646" x="8051800" y="1238250"/>
          <p14:tracePt t="137662" x="7994650" y="1250950"/>
          <p14:tracePt t="137679" x="7937500" y="1263650"/>
          <p14:tracePt t="137696" x="7899400" y="1263650"/>
          <p14:tracePt t="137712" x="7874000" y="1270000"/>
          <p14:tracePt t="137717" x="7854950" y="1276350"/>
          <p14:tracePt t="137796" x="7848600" y="1276350"/>
          <p14:tracePt t="137804" x="7842250" y="1276350"/>
          <p14:tracePt t="137820" x="7835900" y="1276350"/>
          <p14:tracePt t="137829" x="7823200" y="1276350"/>
          <p14:tracePt t="137846" x="7810500" y="1282700"/>
          <p14:tracePt t="137863" x="7785100" y="1301750"/>
          <p14:tracePt t="137870" x="7759700" y="1308100"/>
          <p14:tracePt t="137879" x="7753350" y="1308100"/>
          <p14:tracePt t="137896" x="7727950" y="1308100"/>
          <p14:tracePt t="137903" x="7715250" y="1320800"/>
          <p14:tracePt t="137917" x="7708900" y="1320800"/>
          <p14:tracePt t="137997" x="7702550" y="1320800"/>
          <p14:tracePt t="138004" x="7683500" y="1320800"/>
          <p14:tracePt t="138013" x="7670800" y="1327150"/>
          <p14:tracePt t="138029" x="7651750" y="1333500"/>
          <p14:tracePt t="138046" x="7620000" y="1339850"/>
          <p14:tracePt t="138063" x="7600950" y="1352550"/>
          <p14:tracePt t="138079" x="7594600" y="1352550"/>
          <p14:tracePt t="138097" x="7575550" y="1358900"/>
          <p14:tracePt t="138113" x="7575550" y="1365250"/>
          <p14:tracePt t="138129" x="7569200" y="1365250"/>
          <p14:tracePt t="138195" x="7556500" y="1365250"/>
          <p14:tracePt t="138212" x="7550150" y="1365250"/>
          <p14:tracePt t="138219" x="7543800" y="1365250"/>
          <p14:tracePt t="138230" x="7537450" y="1365250"/>
          <p14:tracePt t="138246" x="7531100" y="1365250"/>
          <p14:tracePt t="138263" x="7524750" y="1365250"/>
          <p14:tracePt t="138280" x="7518400" y="1365250"/>
          <p14:tracePt t="138405" x="7512050" y="1365250"/>
          <p14:tracePt t="138413" x="7512050" y="1358900"/>
          <p14:tracePt t="138421" x="7505700" y="1358900"/>
          <p14:tracePt t="138437" x="7499350" y="1352550"/>
          <p14:tracePt t="138447" x="7493000" y="1346200"/>
          <p14:tracePt t="138463" x="7473950" y="1333500"/>
          <p14:tracePt t="138480" x="7435850" y="1308100"/>
          <p14:tracePt t="138496" x="7410450" y="1282700"/>
          <p14:tracePt t="138514" x="7372350" y="1257300"/>
          <p14:tracePt t="138517" x="7366000" y="1257300"/>
          <p14:tracePt t="138530" x="7359650" y="1244600"/>
          <p14:tracePt t="138548" x="7359650" y="1219200"/>
          <p14:tracePt t="138563" x="7359650" y="1181100"/>
          <p14:tracePt t="138580" x="7359650" y="1149350"/>
          <p14:tracePt t="138596" x="7378700" y="1117600"/>
          <p14:tracePt t="138614" x="7404100" y="1098550"/>
          <p14:tracePt t="138630" x="7423150" y="1085850"/>
          <p14:tracePt t="138647" x="7435850" y="1079500"/>
          <p14:tracePt t="138684" x="7435850" y="1073150"/>
          <p14:tracePt t="138723" x="7442200" y="1073150"/>
          <p14:tracePt t="138739" x="7448550" y="1073150"/>
          <p14:tracePt t="138747" x="7454900" y="1073150"/>
          <p14:tracePt t="138755" x="7473950" y="1079500"/>
          <p14:tracePt t="138763" x="7480300" y="1079500"/>
          <p14:tracePt t="138780" x="7505700" y="1130300"/>
          <p14:tracePt t="138797" x="7531100" y="1174750"/>
          <p14:tracePt t="138814" x="7543800" y="1219200"/>
          <p14:tracePt t="138830" x="7562850" y="1289050"/>
          <p14:tracePt t="138847" x="7562850" y="1358900"/>
          <p14:tracePt t="138864" x="7562850" y="1409700"/>
          <p14:tracePt t="138880" x="7556500" y="1454150"/>
          <p14:tracePt t="138897" x="7543800" y="1485900"/>
          <p14:tracePt t="138900" x="7531100" y="1504950"/>
          <p14:tracePt t="138914" x="7518400" y="1524000"/>
          <p14:tracePt t="138931" x="7467600" y="1568450"/>
          <p14:tracePt t="138934" x="7442200" y="1581150"/>
          <p14:tracePt t="138947" x="7391400" y="1593850"/>
          <p14:tracePt t="138964" x="7296150" y="1625600"/>
          <p14:tracePt t="138980" x="7264400" y="1638300"/>
          <p14:tracePt t="138997" x="7251700" y="1638300"/>
          <p14:tracePt t="139013" x="7245350" y="1644650"/>
          <p14:tracePt t="140117" x="7232650" y="1644650"/>
          <p14:tracePt t="140125" x="7200900" y="1644650"/>
          <p14:tracePt t="140133" x="7169150" y="1657350"/>
          <p14:tracePt t="140141" x="7131050" y="1670050"/>
          <p14:tracePt t="140158" x="7092950" y="1676400"/>
          <p14:tracePt t="140175" x="7054850" y="1689100"/>
          <p14:tracePt t="140191" x="7029450" y="1689100"/>
          <p14:tracePt t="140208" x="7023100" y="1689100"/>
          <p14:tracePt t="140225" x="7016750" y="1689100"/>
          <p14:tracePt t="140349" x="7016750" y="1682750"/>
          <p14:tracePt t="140357" x="7016750" y="1676400"/>
          <p14:tracePt t="140380" x="7016750" y="1657350"/>
          <p14:tracePt t="140388" x="7016750" y="1644650"/>
          <p14:tracePt t="140396" x="7029450" y="1619250"/>
          <p14:tracePt t="140408" x="7029450" y="1612900"/>
          <p14:tracePt t="140425" x="7042150" y="1568450"/>
          <p14:tracePt t="140442" x="7054850" y="1530350"/>
          <p14:tracePt t="140458" x="7035800" y="1466850"/>
          <p14:tracePt t="140462" x="6978650" y="1422400"/>
          <p14:tracePt t="140477" x="6756400" y="1339850"/>
          <p14:tracePt t="140492" x="6635750" y="1295400"/>
          <p14:tracePt t="140509" x="6337300" y="1250950"/>
          <p14:tracePt t="140525" x="6229350" y="1238250"/>
          <p14:tracePt t="140542" x="6203950" y="1231900"/>
          <p14:tracePt t="140820" x="6210300" y="1219200"/>
          <p14:tracePt t="140829" x="6210300" y="1212850"/>
          <p14:tracePt t="140836" x="6210300" y="1200150"/>
          <p14:tracePt t="140845" x="6223000" y="1174750"/>
          <p14:tracePt t="140861" x="6242050" y="1130300"/>
          <p14:tracePt t="140878" x="6267450" y="1060450"/>
          <p14:tracePt t="140894" x="6273800" y="990600"/>
          <p14:tracePt t="140911" x="6286500" y="927100"/>
          <p14:tracePt t="140928" x="6286500" y="838200"/>
          <p14:tracePt t="140944" x="6286500" y="768350"/>
          <p14:tracePt t="140961" x="6286500" y="742950"/>
          <p14:tracePt t="140978" x="6280150" y="723900"/>
          <p14:tracePt t="141022" x="6292850" y="723900"/>
          <p14:tracePt t="141030" x="6305550" y="723900"/>
          <p14:tracePt t="141037" x="6318250" y="723900"/>
          <p14:tracePt t="141046" x="6343650" y="723900"/>
          <p14:tracePt t="141061" x="6375400" y="723900"/>
          <p14:tracePt t="141078" x="6432550" y="723900"/>
          <p14:tracePt t="141094" x="6508750" y="723900"/>
          <p14:tracePt t="141111" x="6604000" y="723900"/>
          <p14:tracePt t="141128" x="6667500" y="723900"/>
          <p14:tracePt t="141145" x="6680200" y="723900"/>
          <p14:tracePt t="141166" x="6692900" y="723900"/>
          <p14:tracePt t="141182" x="6699250" y="723900"/>
          <p14:tracePt t="141194" x="6699250" y="730250"/>
          <p14:tracePt t="141213" x="6699250" y="768350"/>
          <p14:tracePt t="141217" x="6711950" y="787400"/>
          <p14:tracePt t="141230" x="6737350" y="825500"/>
          <p14:tracePt t="141245" x="6762750" y="850900"/>
          <p14:tracePt t="141261" x="6800850" y="869950"/>
          <p14:tracePt t="141278" x="6813550" y="876300"/>
          <p14:tracePt t="141295" x="6819900" y="882650"/>
          <p14:tracePt t="141317" x="6826250" y="882650"/>
          <p14:tracePt t="141333" x="6832600" y="889000"/>
          <p14:tracePt t="141345" x="6838950" y="895350"/>
          <p14:tracePt t="141361" x="6838950" y="901700"/>
          <p14:tracePt t="141378" x="6851650" y="914400"/>
          <p14:tracePt t="141395" x="6858000" y="939800"/>
          <p14:tracePt t="141400" x="6864350" y="952500"/>
          <p14:tracePt t="141412" x="6870700" y="965200"/>
          <p14:tracePt t="141429" x="6896100" y="1016000"/>
          <p14:tracePt t="141445" x="6908800" y="1035050"/>
          <p14:tracePt t="141461" x="6927850" y="1060450"/>
          <p14:tracePt t="141478" x="6940550" y="1073150"/>
          <p14:tracePt t="141542" x="6940550" y="1079500"/>
          <p14:tracePt t="141549" x="6940550" y="1085850"/>
          <p14:tracePt t="141556" x="6940550" y="1104900"/>
          <p14:tracePt t="141567" x="6940550" y="1117600"/>
          <p14:tracePt t="141578" x="6940550" y="1130300"/>
          <p14:tracePt t="141595" x="6940550" y="1149350"/>
          <p14:tracePt t="141599" x="6940550" y="1155700"/>
          <p14:tracePt t="141612" x="6940550" y="1168400"/>
          <p14:tracePt t="141628" x="6921500" y="1187450"/>
          <p14:tracePt t="141645" x="6896100" y="1200150"/>
          <p14:tracePt t="141662" x="6889750" y="1212850"/>
          <p14:tracePt t="141678" x="6870700" y="1219200"/>
          <p14:tracePt t="141695" x="6858000" y="1225550"/>
          <p14:tracePt t="141711" x="6851650" y="1231900"/>
          <p14:tracePt t="143167" x="6870700" y="1231900"/>
          <p14:tracePt t="143175" x="6877050" y="1231900"/>
          <p14:tracePt t="143183" x="6908800" y="1231900"/>
          <p14:tracePt t="143191" x="6940550" y="1231900"/>
          <p14:tracePt t="143208" x="7029450" y="1231900"/>
          <p14:tracePt t="143224" x="7080250" y="1231900"/>
          <p14:tracePt t="143241" x="7124700" y="1231900"/>
          <p14:tracePt t="143258" x="7156450" y="1231900"/>
          <p14:tracePt t="143275" x="7194550" y="1231900"/>
          <p14:tracePt t="143279" x="7226300" y="1231900"/>
          <p14:tracePt t="143291" x="7258050" y="1238250"/>
          <p14:tracePt t="143308" x="7378700" y="1270000"/>
          <p14:tracePt t="143312" x="7435850" y="1289050"/>
          <p14:tracePt t="143325" x="7575550" y="1320800"/>
          <p14:tracePt t="143341" x="7727950" y="1339850"/>
          <p14:tracePt t="143358" x="7816850" y="1358900"/>
          <p14:tracePt t="143374" x="7874000" y="1358900"/>
          <p14:tracePt t="143462" x="7854950" y="1365250"/>
          <p14:tracePt t="143469" x="7842250" y="1365250"/>
          <p14:tracePt t="143479" x="7823200" y="1365250"/>
          <p14:tracePt t="143492" x="7785100" y="1371600"/>
          <p14:tracePt t="143509" x="7721600" y="1371600"/>
          <p14:tracePt t="143513" x="7670800" y="1371600"/>
          <p14:tracePt t="143526" x="7575550" y="1371600"/>
          <p14:tracePt t="143541" x="7467600" y="1365250"/>
          <p14:tracePt t="143558" x="7429500" y="1358900"/>
          <p14:tracePt t="143575" x="7423150" y="1352550"/>
          <p14:tracePt t="143686" x="7423150" y="1339850"/>
          <p14:tracePt t="143694" x="7435850" y="1339850"/>
          <p14:tracePt t="143702" x="7461250" y="1339850"/>
          <p14:tracePt t="143711" x="7473950" y="1339850"/>
          <p14:tracePt t="143725" x="7550150" y="1339850"/>
          <p14:tracePt t="143742" x="7626350" y="1339850"/>
          <p14:tracePt t="143758" x="7696200" y="1339850"/>
          <p14:tracePt t="143775" x="7727950" y="1339850"/>
          <p14:tracePt t="143791" x="7740650" y="1339850"/>
          <p14:tracePt t="144007" x="7715250" y="1339850"/>
          <p14:tracePt t="144015" x="7664450" y="1339850"/>
          <p14:tracePt t="144023" x="7581900" y="1339850"/>
          <p14:tracePt t="144031" x="7493000" y="1339850"/>
          <p14:tracePt t="144048" x="7251700" y="1301750"/>
          <p14:tracePt t="144065" x="6985000" y="1263650"/>
          <p14:tracePt t="144081" x="6807200" y="1244600"/>
          <p14:tracePt t="144098" x="6699250" y="1244600"/>
          <p14:tracePt t="144115" x="6680200" y="1244600"/>
          <p14:tracePt t="144704" x="6673850" y="1244600"/>
          <p14:tracePt t="144750" x="6667500" y="1244600"/>
          <p14:tracePt t="144782" x="6654800" y="1250950"/>
          <p14:tracePt t="144838" x="6642100" y="1250950"/>
          <p14:tracePt t="144846" x="6629400" y="1250950"/>
          <p14:tracePt t="144854" x="6629400" y="1244600"/>
          <p14:tracePt t="144863" x="6610350" y="1231900"/>
          <p14:tracePt t="144879" x="6572250" y="1206500"/>
          <p14:tracePt t="144896" x="6546850" y="1174750"/>
          <p14:tracePt t="144913" x="6534150" y="1149350"/>
          <p14:tracePt t="144929" x="6527800" y="1136650"/>
          <p14:tracePt t="144946" x="6521450" y="1123950"/>
          <p14:tracePt t="144967" x="6521450" y="1117600"/>
          <p14:tracePt t="144979" x="6521450" y="1111250"/>
          <p14:tracePt t="144996" x="6521450" y="1092200"/>
          <p14:tracePt t="145014" x="6521450" y="1066800"/>
          <p14:tracePt t="145017" x="6521450" y="1047750"/>
          <p14:tracePt t="145032" x="6521450" y="1009650"/>
          <p14:tracePt t="145046" x="6527800" y="952500"/>
          <p14:tracePt t="145063" x="6534150" y="895350"/>
          <p14:tracePt t="145080" x="6534150" y="857250"/>
          <p14:tracePt t="145096" x="6540500" y="825500"/>
          <p14:tracePt t="145113" x="6546850" y="800100"/>
          <p14:tracePt t="145129" x="6553200" y="781050"/>
          <p14:tracePt t="145146" x="6559550" y="768350"/>
          <p14:tracePt t="145163" x="6572250" y="742950"/>
          <p14:tracePt t="145179" x="6578600" y="730250"/>
          <p14:tracePt t="145196" x="6597650" y="717550"/>
          <p14:tracePt t="145200" x="6597650" y="711200"/>
          <p14:tracePt t="145213" x="6604000" y="711200"/>
          <p14:tracePt t="145230" x="6629400" y="692150"/>
          <p14:tracePt t="145246" x="6642100" y="685800"/>
          <p14:tracePt t="145263" x="6654800" y="679450"/>
          <p14:tracePt t="145311" x="6661150" y="673100"/>
          <p14:tracePt t="145328" x="6667500" y="673100"/>
          <p14:tracePt t="145336" x="6680200" y="673100"/>
          <p14:tracePt t="145346" x="6692900" y="673100"/>
          <p14:tracePt t="145363" x="6711950" y="673100"/>
          <p14:tracePt t="145380" x="6750050" y="673100"/>
          <p14:tracePt t="145387" x="6775450" y="673100"/>
          <p14:tracePt t="145397" x="6788150" y="673100"/>
          <p14:tracePt t="145413" x="6819900" y="679450"/>
          <p14:tracePt t="145415" x="6832600" y="679450"/>
          <p14:tracePt t="145430" x="6845300" y="679450"/>
          <p14:tracePt t="145431" x="6858000" y="685800"/>
          <p14:tracePt t="145455" x="6864350" y="685800"/>
          <p14:tracePt t="145463" x="6870700" y="692150"/>
          <p14:tracePt t="145480" x="6877050" y="698500"/>
          <p14:tracePt t="145497" x="6896100" y="723900"/>
          <p14:tracePt t="145513" x="6915150" y="736600"/>
          <p14:tracePt t="145530" x="6934200" y="768350"/>
          <p14:tracePt t="145547" x="6959600" y="787400"/>
          <p14:tracePt t="145563" x="6978650" y="812800"/>
          <p14:tracePt t="145580" x="6997700" y="844550"/>
          <p14:tracePt t="145597" x="7010400" y="869950"/>
          <p14:tracePt t="145601" x="7023100" y="889000"/>
          <p14:tracePt t="145613" x="7029450" y="901700"/>
          <p14:tracePt t="145630" x="7042150" y="933450"/>
          <p14:tracePt t="145632" x="7054850" y="965200"/>
          <p14:tracePt t="145646" x="7061200" y="984250"/>
          <p14:tracePt t="145663" x="7061200" y="1003300"/>
          <p14:tracePt t="145680" x="7061200" y="1016000"/>
          <p14:tracePt t="145711" x="7061200" y="1028700"/>
          <p14:tracePt t="145743" x="7061200" y="1035050"/>
          <p14:tracePt t="145751" x="7061200" y="1041400"/>
          <p14:tracePt t="145758" x="7054850" y="1047750"/>
          <p14:tracePt t="145769" x="7042150" y="1060450"/>
          <p14:tracePt t="145780" x="7035800" y="1066800"/>
          <p14:tracePt t="145797" x="6997700" y="1092200"/>
          <p14:tracePt t="145801" x="6991350" y="1098550"/>
          <p14:tracePt t="145815" x="6959600" y="1123950"/>
          <p14:tracePt t="145830" x="6927850" y="1149350"/>
          <p14:tracePt t="145847" x="6908800" y="1162050"/>
          <p14:tracePt t="145863" x="6889750" y="1174750"/>
          <p14:tracePt t="145880" x="6883400" y="1181100"/>
          <p14:tracePt t="145897" x="6864350" y="1187450"/>
          <p14:tracePt t="146279" x="6883400" y="1200150"/>
          <p14:tracePt t="146287" x="6927850" y="1206500"/>
          <p14:tracePt t="146297" x="6965950" y="1212850"/>
          <p14:tracePt t="146314" x="6991350" y="1212850"/>
          <p14:tracePt t="146331" x="7023100" y="1219200"/>
          <p14:tracePt t="146348" x="7061200" y="1231900"/>
          <p14:tracePt t="146364" x="7092950" y="1257300"/>
          <p14:tracePt t="146371" x="7105650" y="1263650"/>
          <p14:tracePt t="146381" x="7112000" y="1270000"/>
          <p14:tracePt t="146399" x="7118350" y="1270000"/>
          <p14:tracePt t="146401" x="7131050" y="1276350"/>
          <p14:tracePt t="146512" x="7112000" y="1276350"/>
          <p14:tracePt t="146520" x="7080250" y="1276350"/>
          <p14:tracePt t="146532" x="7029450" y="1276350"/>
          <p14:tracePt t="146548" x="6908800" y="1276350"/>
          <p14:tracePt t="146553" x="6845300" y="1276350"/>
          <p14:tracePt t="146564" x="6813550" y="1276350"/>
          <p14:tracePt t="146581" x="6781800" y="1276350"/>
          <p14:tracePt t="146585" x="6775450" y="1276350"/>
          <p14:tracePt t="147104" x="6813550" y="1276350"/>
          <p14:tracePt t="147112" x="6877050" y="1276350"/>
          <p14:tracePt t="147120" x="6946900" y="1276350"/>
          <p14:tracePt t="147128" x="7054850" y="1276350"/>
          <p14:tracePt t="147145" x="7327900" y="1282700"/>
          <p14:tracePt t="147161" x="7772400" y="1371600"/>
          <p14:tracePt t="147178" x="8204200" y="1428750"/>
          <p14:tracePt t="147195" x="8439150" y="1485900"/>
          <p14:tracePt t="147212" x="8528050" y="1504950"/>
          <p14:tracePt t="147228" x="8540750" y="1504950"/>
          <p14:tracePt t="147425" x="8547100" y="1504950"/>
          <p14:tracePt t="147521" x="8547100" y="1511300"/>
          <p14:tracePt t="148258" x="0" y="0"/>
        </p14:tracePtLst>
        <p14:tracePtLst>
          <p14:tracePt t="202401" x="3022600" y="4768850"/>
          <p14:tracePt t="202576" x="3022600" y="4756150"/>
          <p14:tracePt t="202584" x="3022600" y="4730750"/>
          <p14:tracePt t="202593" x="3022600" y="4711700"/>
          <p14:tracePt t="202608" x="2984500" y="4591050"/>
          <p14:tracePt t="202623" x="2851150" y="4381500"/>
          <p14:tracePt t="202640" x="2692400" y="4127500"/>
          <p14:tracePt t="202657" x="2457450" y="3778250"/>
          <p14:tracePt t="202673" x="2178050" y="3441700"/>
          <p14:tracePt t="202689" x="1809750" y="3079750"/>
          <p14:tracePt t="202706" x="1517650" y="2857500"/>
          <p14:tracePt t="202723" x="1346200" y="2736850"/>
          <p14:tracePt t="202740" x="1295400" y="2705100"/>
          <p14:tracePt t="202746" x="1289050" y="2698750"/>
          <p14:tracePt t="202896" x="1282700" y="2686050"/>
          <p14:tracePt t="202904" x="1276350" y="2686050"/>
          <p14:tracePt t="202913" x="1276350" y="2667000"/>
          <p14:tracePt t="202923" x="1270000" y="2654300"/>
          <p14:tracePt t="202940" x="1244600" y="2584450"/>
          <p14:tracePt t="202957" x="1225550" y="2501900"/>
          <p14:tracePt t="202962" x="1206500" y="2457450"/>
          <p14:tracePt t="202973" x="1193800" y="2419350"/>
          <p14:tracePt t="202992" x="1174750" y="2362200"/>
          <p14:tracePt t="203006" x="1174750" y="2324100"/>
          <p14:tracePt t="203023" x="1174750" y="2279650"/>
          <p14:tracePt t="203040" x="1174750" y="2247900"/>
          <p14:tracePt t="203057" x="1174750" y="2203450"/>
          <p14:tracePt t="203073" x="1174750" y="2190750"/>
          <p14:tracePt t="203090" x="1174750" y="2165350"/>
          <p14:tracePt t="203107" x="1174750" y="2146300"/>
          <p14:tracePt t="203123" x="1181100" y="2120900"/>
          <p14:tracePt t="203140" x="1181100" y="2101850"/>
          <p14:tracePt t="203157" x="1181100" y="2089150"/>
          <p14:tracePt t="203173" x="1187450" y="2076450"/>
          <p14:tracePt t="203190" x="1187450" y="2070100"/>
          <p14:tracePt t="203585" x="1193800" y="2076450"/>
          <p14:tracePt t="203592" x="1200150" y="2089150"/>
          <p14:tracePt t="203615" x="1200150" y="2095500"/>
          <p14:tracePt t="203623" x="1200150" y="2101850"/>
          <p14:tracePt t="203631" x="1193800" y="2108200"/>
          <p14:tracePt t="203655" x="1187450" y="2114550"/>
          <p14:tracePt t="204721" x="1244600" y="2114550"/>
          <p14:tracePt t="204729" x="1403350" y="2114550"/>
          <p14:tracePt t="204737" x="1682750" y="2114550"/>
          <p14:tracePt t="204746" x="2032000" y="2114550"/>
          <p14:tracePt t="204763" x="2635250" y="2114550"/>
          <p14:tracePt t="204779" x="3168650" y="2114550"/>
          <p14:tracePt t="204796" x="3708400" y="2114550"/>
          <p14:tracePt t="204812" x="4400550" y="2114550"/>
          <p14:tracePt t="204829" x="5067300" y="2114550"/>
          <p14:tracePt t="204846" x="5562600" y="2114550"/>
          <p14:tracePt t="204862" x="5937250" y="2171700"/>
          <p14:tracePt t="204865" x="6038850" y="2178050"/>
          <p14:tracePt t="204879" x="6127750" y="2190750"/>
          <p14:tracePt t="204881" x="6210300" y="2197100"/>
          <p14:tracePt t="204896" x="6330950" y="2222500"/>
          <p14:tracePt t="204913" x="6451600" y="2254250"/>
          <p14:tracePt t="204929" x="6584950" y="2273300"/>
          <p14:tracePt t="204946" x="6731000" y="2273300"/>
          <p14:tracePt t="204963" x="6889750" y="2273300"/>
          <p14:tracePt t="204980" x="7016750" y="2273300"/>
          <p14:tracePt t="204996" x="7131050" y="2273300"/>
          <p14:tracePt t="205013" x="7270750" y="2273300"/>
          <p14:tracePt t="205029" x="7442200" y="2273300"/>
          <p14:tracePt t="205036" x="7524750" y="2273300"/>
          <p14:tracePt t="205046" x="7626350" y="2273300"/>
          <p14:tracePt t="205063" x="7810500" y="2273300"/>
          <p14:tracePt t="205065" x="7893050" y="2273300"/>
          <p14:tracePt t="205080" x="8020050" y="2273300"/>
          <p14:tracePt t="205096" x="8128000" y="2273300"/>
          <p14:tracePt t="205113" x="8159750" y="2266950"/>
          <p14:tracePt t="205129" x="8166100" y="2266950"/>
          <p14:tracePt t="205280" x="8185150" y="2260600"/>
          <p14:tracePt t="205313" x="8191500" y="2254250"/>
          <p14:tracePt t="205330" x="8204200" y="2247900"/>
          <p14:tracePt t="210451" x="8185150" y="2247900"/>
          <p14:tracePt t="210459" x="8178800" y="2247900"/>
          <p14:tracePt t="210466" x="8153400" y="2247900"/>
          <p14:tracePt t="210475" x="8128000" y="2247900"/>
          <p14:tracePt t="210491" x="8039100" y="2286000"/>
          <p14:tracePt t="210508" x="7893050" y="2324100"/>
          <p14:tracePt t="210525" x="7766050" y="2343150"/>
          <p14:tracePt t="210541" x="7677150" y="2362200"/>
          <p14:tracePt t="210558" x="7658100" y="2368550"/>
          <p14:tracePt t="210575" x="7613650" y="2393950"/>
          <p14:tracePt t="210591" x="7473950" y="2419350"/>
          <p14:tracePt t="210608" x="7150100" y="2432050"/>
          <p14:tracePt t="210613" x="6908800" y="2432050"/>
          <p14:tracePt t="210625" x="6654800" y="2432050"/>
          <p14:tracePt t="210642" x="6070600" y="2432050"/>
          <p14:tracePt t="210644" x="5835650" y="2432050"/>
          <p14:tracePt t="210658" x="5372100" y="2444750"/>
          <p14:tracePt t="210675" x="4984750" y="2444750"/>
          <p14:tracePt t="210692" x="4578350" y="2495550"/>
          <p14:tracePt t="210708" x="4311650" y="2533650"/>
          <p14:tracePt t="210725" x="4121150" y="2546350"/>
          <p14:tracePt t="210742" x="3937000" y="2584450"/>
          <p14:tracePt t="210758" x="3778250" y="2609850"/>
          <p14:tracePt t="210775" x="3619500" y="2635250"/>
          <p14:tracePt t="210792" x="3473450" y="2667000"/>
          <p14:tracePt t="210808" x="3308350" y="2686050"/>
          <p14:tracePt t="210825" x="3105150" y="2705100"/>
          <p14:tracePt t="210828" x="2997200" y="2705100"/>
          <p14:tracePt t="210843" x="2787650" y="2705100"/>
          <p14:tracePt t="210858" x="2546350" y="2705100"/>
          <p14:tracePt t="210875" x="2317750" y="2705100"/>
          <p14:tracePt t="210892" x="2070100" y="2705100"/>
          <p14:tracePt t="210909" x="1835150" y="2705100"/>
          <p14:tracePt t="210925" x="1644650" y="2717800"/>
          <p14:tracePt t="210942" x="1524000" y="2743200"/>
          <p14:tracePt t="210958" x="1479550" y="2749550"/>
          <p14:tracePt t="210975" x="1460500" y="2749550"/>
          <p14:tracePt t="211013" x="1454150" y="2749550"/>
          <p14:tracePt t="211058" x="1447800" y="2749550"/>
          <p14:tracePt t="211067" x="1428750" y="2749550"/>
          <p14:tracePt t="211075" x="1403350" y="2749550"/>
          <p14:tracePt t="211092" x="1352550" y="2749550"/>
          <p14:tracePt t="211109" x="1295400" y="2749550"/>
          <p14:tracePt t="211126" x="1250950" y="2749550"/>
          <p14:tracePt t="211142" x="1225550" y="2749550"/>
          <p14:tracePt t="211159" x="1219200" y="2749550"/>
          <p14:tracePt t="211892" x="1206500" y="2749550"/>
          <p14:tracePt t="211899" x="1193800" y="2749550"/>
          <p14:tracePt t="211907" x="1174750" y="2749550"/>
          <p14:tracePt t="211916" x="1149350" y="2749550"/>
          <p14:tracePt t="211933" x="1136650" y="2749550"/>
          <p14:tracePt t="211950" x="1123950" y="2749550"/>
          <p14:tracePt t="211967" x="1117600" y="2749550"/>
          <p14:tracePt t="211983" x="1111250" y="2749550"/>
          <p14:tracePt t="212085" x="1104900" y="2749550"/>
          <p14:tracePt t="212116" x="1111250" y="2743200"/>
          <p14:tracePt t="212244" x="1117600" y="2743200"/>
          <p14:tracePt t="212253" x="1136650" y="2743200"/>
          <p14:tracePt t="212268" x="1149350" y="2743200"/>
          <p14:tracePt t="212275" x="1162050" y="2743200"/>
          <p14:tracePt t="212284" x="1187450" y="2743200"/>
          <p14:tracePt t="212300" x="1212850" y="2743200"/>
          <p14:tracePt t="212317" x="1257300" y="2743200"/>
          <p14:tracePt t="212333" x="1314450" y="2743200"/>
          <p14:tracePt t="212350" x="1352550" y="2743200"/>
          <p14:tracePt t="212367" x="1377950" y="2743200"/>
          <p14:tracePt t="212383" x="1397000" y="2743200"/>
          <p14:tracePt t="212400" x="1403350" y="2743200"/>
          <p14:tracePt t="212429" x="1416050" y="2743200"/>
          <p14:tracePt t="212445" x="1422400" y="2743200"/>
          <p14:tracePt t="212453" x="1428750" y="2743200"/>
          <p14:tracePt t="212467" x="1435100" y="2743200"/>
          <p14:tracePt t="212469" x="1441450" y="2743200"/>
          <p14:tracePt t="212483" x="1460500" y="2743200"/>
          <p14:tracePt t="212500" x="1473200" y="2743200"/>
          <p14:tracePt t="212517" x="1492250" y="2736850"/>
          <p14:tracePt t="212533" x="1498600" y="2730500"/>
          <p14:tracePt t="212550" x="1511300" y="2730500"/>
          <p14:tracePt t="212567" x="1543050" y="2717800"/>
          <p14:tracePt t="212584" x="1574800" y="2711450"/>
          <p14:tracePt t="212600" x="1587500" y="2705100"/>
          <p14:tracePt t="212617" x="1606550" y="2698750"/>
          <p14:tracePt t="212634" x="1619250" y="2686050"/>
          <p14:tracePt t="212651" x="1657350" y="2660650"/>
          <p14:tracePt t="212654" x="1670050" y="2654300"/>
          <p14:tracePt t="212667" x="1689100" y="2641600"/>
          <p14:tracePt t="212684" x="1695450" y="2628900"/>
          <p14:tracePt t="212700" x="1695450" y="2622550"/>
          <p14:tracePt t="212829" x="1701800" y="2616200"/>
          <p14:tracePt t="212843" x="1708150" y="2616200"/>
          <p14:tracePt t="212855" x="1708150" y="2609850"/>
          <p14:tracePt t="212860" x="1714500" y="2609850"/>
          <p14:tracePt t="212868" x="1720850" y="2603500"/>
          <p14:tracePt t="212884" x="1733550" y="2603500"/>
          <p14:tracePt t="212900" x="1765300" y="2603500"/>
          <p14:tracePt t="212917" x="1797050" y="2603500"/>
          <p14:tracePt t="212934" x="1822450" y="2590800"/>
          <p14:tracePt t="212950" x="1860550" y="2590800"/>
          <p14:tracePt t="212967" x="1892300" y="2590800"/>
          <p14:tracePt t="212984" x="1898650" y="2590800"/>
          <p14:tracePt t="213000" x="1905000" y="2590800"/>
          <p14:tracePt t="213028" x="1911350" y="2590800"/>
          <p14:tracePt t="213045" x="1917700" y="2590800"/>
          <p14:tracePt t="213092" x="1924050" y="2590800"/>
          <p14:tracePt t="213109" x="1936750" y="2590800"/>
          <p14:tracePt t="213116" x="1943100" y="2590800"/>
          <p14:tracePt t="213124" x="1962150" y="2590800"/>
          <p14:tracePt t="213134" x="1981200" y="2590800"/>
          <p14:tracePt t="213151" x="2025650" y="2590800"/>
          <p14:tracePt t="213167" x="2082800" y="2590800"/>
          <p14:tracePt t="213184" x="2114550" y="2590800"/>
          <p14:tracePt t="213413" x="2082800" y="2590800"/>
          <p14:tracePt t="213420" x="2057400" y="2590800"/>
          <p14:tracePt t="213428" x="2051050" y="2590800"/>
          <p14:tracePt t="213436" x="2044700" y="2590800"/>
          <p14:tracePt t="213636" x="2032000" y="2584450"/>
          <p14:tracePt t="213645" x="2019300" y="2565400"/>
          <p14:tracePt t="213652" x="2012950" y="2546350"/>
          <p14:tracePt t="213664" x="2000250" y="2533650"/>
          <p14:tracePt t="213676" x="1974850" y="2489200"/>
          <p14:tracePt t="213693" x="1974850" y="2476500"/>
          <p14:tracePt t="213709" x="1962150" y="2457450"/>
          <p14:tracePt t="213726" x="1949450" y="2438400"/>
          <p14:tracePt t="213743" x="1949450" y="2432050"/>
          <p14:tracePt t="213759" x="1943100" y="2425700"/>
          <p14:tracePt t="213776" x="1936750" y="2419350"/>
          <p14:tracePt t="213793" x="1930400" y="2419350"/>
          <p14:tracePt t="213815" x="1917700" y="2419350"/>
          <p14:tracePt t="213826" x="1905000" y="2419350"/>
          <p14:tracePt t="213844" x="1892300" y="2432050"/>
          <p14:tracePt t="213848" x="1885950" y="2444750"/>
          <p14:tracePt t="213860" x="1873250" y="2463800"/>
          <p14:tracePt t="213876" x="1873250" y="2476500"/>
          <p14:tracePt t="213893" x="1866900" y="2501900"/>
          <p14:tracePt t="213910" x="1860550" y="2540000"/>
          <p14:tracePt t="213926" x="1847850" y="2578100"/>
          <p14:tracePt t="213943" x="1841500" y="2609850"/>
          <p14:tracePt t="213960" x="1835150" y="2635250"/>
          <p14:tracePt t="213977" x="1835150" y="2654300"/>
          <p14:tracePt t="213998" x="1835150" y="2660650"/>
          <p14:tracePt t="214046" x="1841500" y="2660650"/>
          <p14:tracePt t="214055" x="1866900" y="2654300"/>
          <p14:tracePt t="214063" x="1911350" y="2647950"/>
          <p14:tracePt t="214076" x="2025650" y="2628900"/>
          <p14:tracePt t="214093" x="2190750" y="2616200"/>
          <p14:tracePt t="214110" x="2336800" y="2590800"/>
          <p14:tracePt t="214126" x="2457450" y="2578100"/>
          <p14:tracePt t="214143" x="2552700" y="2578100"/>
          <p14:tracePt t="214160" x="2628900" y="2578100"/>
          <p14:tracePt t="214176" x="2667000" y="2584450"/>
          <p14:tracePt t="214193" x="2686050" y="2590800"/>
          <p14:tracePt t="214210" x="2692400" y="2597150"/>
          <p14:tracePt t="214494" x="2692400" y="2603500"/>
          <p14:tracePt t="214502" x="2705100" y="2616200"/>
          <p14:tracePt t="214510" x="2711450" y="2628900"/>
          <p14:tracePt t="214519" x="2717800" y="2635250"/>
          <p14:tracePt t="214535" x="2736850" y="2673350"/>
          <p14:tracePt t="214552" x="2768600" y="2705100"/>
          <p14:tracePt t="214559" x="2781300" y="2717800"/>
          <p14:tracePt t="214569" x="2794000" y="2724150"/>
          <p14:tracePt t="214585" x="2825750" y="2730500"/>
          <p14:tracePt t="214602" x="2838450" y="2730500"/>
          <p14:tracePt t="214846" x="2844800" y="2730500"/>
          <p14:tracePt t="214852" x="2857500" y="2730500"/>
          <p14:tracePt t="214860" x="2876550" y="2730500"/>
          <p14:tracePt t="214870" x="2921000" y="2705100"/>
          <p14:tracePt t="214887" x="3016250" y="2667000"/>
          <p14:tracePt t="214904" x="3098800" y="2628900"/>
          <p14:tracePt t="214920" x="3136900" y="2609850"/>
          <p14:tracePt t="214936" x="3143250" y="2609850"/>
          <p14:tracePt t="215070" x="3143250" y="2616200"/>
          <p14:tracePt t="215104" x="3130550" y="2628900"/>
          <p14:tracePt t="215110" x="3124200" y="2635250"/>
          <p14:tracePt t="215120" x="3105150" y="2641600"/>
          <p14:tracePt t="215137" x="3073400" y="2647950"/>
          <p14:tracePt t="215154" x="3048000" y="2660650"/>
          <p14:tracePt t="215158" x="3035300" y="2667000"/>
          <p14:tracePt t="215171" x="3028950" y="2667000"/>
          <p14:tracePt t="215187" x="3016250" y="2673350"/>
          <p14:tracePt t="215276" x="3009900" y="2679700"/>
          <p14:tracePt t="215805" x="2997200" y="2679700"/>
          <p14:tracePt t="215821" x="2978150" y="2679700"/>
          <p14:tracePt t="215829" x="2971800" y="2679700"/>
          <p14:tracePt t="215837" x="2959100" y="2679700"/>
          <p14:tracePt t="215853" x="2952750" y="2679700"/>
          <p14:tracePt t="215942" x="2959100" y="2679700"/>
          <p14:tracePt t="215950" x="2984500" y="2686050"/>
          <p14:tracePt t="215957" x="2990850" y="2692400"/>
          <p14:tracePt t="215967" x="3003550" y="2698750"/>
          <p14:tracePt t="215979" x="3016250" y="2705100"/>
          <p14:tracePt t="215996" x="3022600" y="2711450"/>
          <p14:tracePt t="216012" x="3028950" y="2711450"/>
          <p14:tracePt t="216029" x="3035300" y="2711450"/>
          <p14:tracePt t="216135" x="3048000" y="2711450"/>
          <p14:tracePt t="216143" x="3054350" y="2711450"/>
          <p14:tracePt t="216158" x="3073400" y="2711450"/>
          <p14:tracePt t="216175" x="3079750" y="2711450"/>
          <p14:tracePt t="216183" x="3086100" y="2711450"/>
          <p14:tracePt t="216197" x="3092450" y="2711450"/>
          <p14:tracePt t="216199" x="3098800" y="2711450"/>
          <p14:tracePt t="216212" x="3111500" y="2711450"/>
          <p14:tracePt t="216229" x="3124200" y="2711450"/>
          <p14:tracePt t="216246" x="3136900" y="2698750"/>
          <p14:tracePt t="216263" x="3155950" y="2686050"/>
          <p14:tracePt t="216279" x="3181350" y="2647950"/>
          <p14:tracePt t="216296" x="3206750" y="2609850"/>
          <p14:tracePt t="216313" x="3219450" y="2597150"/>
          <p14:tracePt t="216329" x="3219450" y="2578100"/>
          <p14:tracePt t="216346" x="3219450" y="2571750"/>
          <p14:tracePt t="216367" x="3219450" y="2559050"/>
          <p14:tracePt t="216379" x="3219450" y="2552700"/>
          <p14:tracePt t="216397" x="3219450" y="2520950"/>
          <p14:tracePt t="216400" x="3219450" y="2501900"/>
          <p14:tracePt t="216415" x="3213100" y="2482850"/>
          <p14:tracePt t="216429" x="3200400" y="2463800"/>
          <p14:tracePt t="216446" x="3181350" y="2425700"/>
          <p14:tracePt t="216463" x="3175000" y="2400300"/>
          <p14:tracePt t="216480" x="3168650" y="2374900"/>
          <p14:tracePt t="216496" x="3168650" y="2362200"/>
          <p14:tracePt t="216513" x="3168650" y="2355850"/>
          <p14:tracePt t="216529" x="3162300" y="2349500"/>
          <p14:tracePt t="216546" x="3155950" y="2343150"/>
          <p14:tracePt t="216563" x="3149600" y="2330450"/>
          <p14:tracePt t="216580" x="3136900" y="2311400"/>
          <p14:tracePt t="216583" x="3136900" y="2305050"/>
          <p14:tracePt t="216599" x="3117850" y="2292350"/>
          <p14:tracePt t="216613" x="3079750" y="2273300"/>
          <p14:tracePt t="216630" x="3009900" y="2260600"/>
          <p14:tracePt t="216646" x="2933700" y="2260600"/>
          <p14:tracePt t="216663" x="2857500" y="2260600"/>
          <p14:tracePt t="216680" x="2806700" y="2266950"/>
          <p14:tracePt t="216697" x="2762250" y="2292350"/>
          <p14:tracePt t="216713" x="2711450" y="2324100"/>
          <p14:tracePt t="216730" x="2679700" y="2355850"/>
          <p14:tracePt t="216746" x="2660650" y="2374900"/>
          <p14:tracePt t="216763" x="2647950" y="2387600"/>
          <p14:tracePt t="216768" x="2647950" y="2400300"/>
          <p14:tracePt t="216780" x="2647950" y="2413000"/>
          <p14:tracePt t="216797" x="2647950" y="2432050"/>
          <p14:tracePt t="216801" x="2647950" y="2444750"/>
          <p14:tracePt t="216813" x="2647950" y="2451100"/>
          <p14:tracePt t="216829" x="2647950" y="2463800"/>
          <p14:tracePt t="216847" x="2660650" y="2482850"/>
          <p14:tracePt t="216863" x="2686050" y="2501900"/>
          <p14:tracePt t="216880" x="2717800" y="2514600"/>
          <p14:tracePt t="216897" x="2749550" y="2520950"/>
          <p14:tracePt t="216913" x="2800350" y="2540000"/>
          <p14:tracePt t="216930" x="2863850" y="2552700"/>
          <p14:tracePt t="216946" x="2933700" y="2584450"/>
          <p14:tracePt t="216963" x="3041650" y="2616200"/>
          <p14:tracePt t="216968" x="3098800" y="2628900"/>
          <p14:tracePt t="216980" x="3175000" y="2654300"/>
          <p14:tracePt t="216998" x="3295650" y="2692400"/>
          <p14:tracePt t="217000" x="3352800" y="2692400"/>
          <p14:tracePt t="217013" x="3441700" y="2698750"/>
          <p14:tracePt t="217030" x="3479800" y="2698750"/>
          <p14:tracePt t="217047" x="3492500" y="2698750"/>
          <p14:tracePt t="217115" x="3498850" y="2698750"/>
          <p14:tracePt t="217120" x="3511550" y="2698750"/>
          <p14:tracePt t="217130" x="3530600" y="2698750"/>
          <p14:tracePt t="217147" x="3600450" y="2698750"/>
          <p14:tracePt t="217152" x="3638550" y="2698750"/>
          <p14:tracePt t="217163" x="3702050" y="2698750"/>
          <p14:tracePt t="217180" x="3829050" y="2698750"/>
          <p14:tracePt t="217184" x="3892550" y="2698750"/>
          <p14:tracePt t="217197" x="3962400" y="2698750"/>
          <p14:tracePt t="217213" x="4165600" y="2679700"/>
          <p14:tracePt t="217230" x="4241800" y="2660650"/>
          <p14:tracePt t="217247" x="4267200" y="2654300"/>
          <p14:tracePt t="217264" x="4273550" y="2654300"/>
          <p14:tracePt t="217351" x="4279900" y="2654300"/>
          <p14:tracePt t="217368" x="4286250" y="2654300"/>
          <p14:tracePt t="217375" x="4305300" y="2654300"/>
          <p14:tracePt t="217383" x="4311650" y="2654300"/>
          <p14:tracePt t="217398" x="4356100" y="2654300"/>
          <p14:tracePt t="217413" x="4387850" y="2654300"/>
          <p14:tracePt t="217430" x="4425950" y="2654300"/>
          <p14:tracePt t="217447" x="4464050" y="2654300"/>
          <p14:tracePt t="217463" x="4476750" y="2654300"/>
          <p14:tracePt t="218367" x="4476750" y="2660650"/>
          <p14:tracePt t="218376" x="4445000" y="2667000"/>
          <p14:tracePt t="218383" x="4400550" y="2667000"/>
          <p14:tracePt t="218392" x="4337050" y="2667000"/>
          <p14:tracePt t="218407" x="4229100" y="2667000"/>
          <p14:tracePt t="218424" x="4102100" y="2667000"/>
          <p14:tracePt t="218440" x="3975100" y="2667000"/>
          <p14:tracePt t="218457" x="3873500" y="2654300"/>
          <p14:tracePt t="218474" x="3848100" y="2654300"/>
          <p14:tracePt t="218511" x="3841750" y="2654300"/>
          <p14:tracePt t="218527" x="3860800" y="2654300"/>
          <p14:tracePt t="218534" x="3886200" y="2654300"/>
          <p14:tracePt t="218545" x="3892550" y="2654300"/>
          <p14:tracePt t="218560" x="3898900" y="2654300"/>
          <p14:tracePt t="218664" x="3905250" y="2647950"/>
          <p14:tracePt t="218681" x="3898900" y="2641600"/>
          <p14:tracePt t="218695" x="3892550" y="2641600"/>
          <p14:tracePt t="218790" x="3949700" y="2641600"/>
          <p14:tracePt t="218798" x="4013200" y="2641600"/>
          <p14:tracePt t="218807" x="4089400" y="2641600"/>
          <p14:tracePt t="218824" x="4203700" y="2641600"/>
          <p14:tracePt t="218840" x="4305300" y="2641600"/>
          <p14:tracePt t="218857" x="4381500" y="2641600"/>
          <p14:tracePt t="218874" x="4438650" y="2641600"/>
          <p14:tracePt t="218890" x="4445000" y="2641600"/>
          <p14:tracePt t="219704" x="4457700" y="2641600"/>
          <p14:tracePt t="219713" x="4502150" y="2641600"/>
          <p14:tracePt t="219721" x="4565650" y="2635250"/>
          <p14:tracePt t="219729" x="4641850" y="2609850"/>
          <p14:tracePt t="219746" x="4838700" y="2559050"/>
          <p14:tracePt t="219763" x="5041900" y="2495550"/>
          <p14:tracePt t="219779" x="5302250" y="2476500"/>
          <p14:tracePt t="219796" x="5670550" y="2476500"/>
          <p14:tracePt t="219812" x="6038850" y="2476500"/>
          <p14:tracePt t="219829" x="6369050" y="2476500"/>
          <p14:tracePt t="219848" x="6699250" y="2476500"/>
          <p14:tracePt t="219862" x="6858000" y="2514600"/>
          <p14:tracePt t="219879" x="6991350" y="2552700"/>
          <p14:tracePt t="219896" x="7131050" y="2578100"/>
          <p14:tracePt t="219912" x="7232650" y="2590800"/>
          <p14:tracePt t="219929" x="7296150" y="2590800"/>
          <p14:tracePt t="219946" x="7353300" y="2590800"/>
          <p14:tracePt t="219962" x="7442200" y="2609850"/>
          <p14:tracePt t="219979" x="7581900" y="2622550"/>
          <p14:tracePt t="219996" x="7772400" y="2660650"/>
          <p14:tracePt t="220013" x="7975600" y="2679700"/>
          <p14:tracePt t="220029" x="8147050" y="2705100"/>
          <p14:tracePt t="220035" x="8229600" y="2705100"/>
          <p14:tracePt t="220047" x="8305800" y="2705100"/>
          <p14:tracePt t="220049" x="8375650" y="2705100"/>
          <p14:tracePt t="220063" x="8502650" y="2705100"/>
          <p14:tracePt t="220079" x="8572500" y="2705100"/>
          <p14:tracePt t="220096" x="8597900" y="2705100"/>
          <p14:tracePt t="220185" x="8604250" y="2705100"/>
          <p14:tracePt t="220192" x="8616950" y="2705100"/>
          <p14:tracePt t="220208" x="8629650" y="2705100"/>
          <p14:tracePt t="220217" x="8636000" y="2705100"/>
          <p14:tracePt t="220229" x="8648700" y="2705100"/>
          <p14:tracePt t="220248" x="8763000" y="2743200"/>
          <p14:tracePt t="220263" x="8934450" y="2774950"/>
          <p14:tracePt t="220279" x="9124950" y="2794000"/>
          <p14:tracePt t="220296" x="9271000" y="2825750"/>
          <p14:tracePt t="220313" x="9347200" y="2832100"/>
          <p14:tracePt t="220329" x="9366250" y="2832100"/>
          <p14:tracePt t="220346" x="9372600" y="2832100"/>
          <p14:tracePt t="220927" x="9366250" y="2838450"/>
          <p14:tracePt t="220936" x="9334500" y="2838450"/>
          <p14:tracePt t="220943" x="9264650" y="2857500"/>
          <p14:tracePt t="220951" x="9182100" y="2863850"/>
          <p14:tracePt t="220968" x="8985250" y="2901950"/>
          <p14:tracePt t="220984" x="8763000" y="2927350"/>
          <p14:tracePt t="221001" x="8553450" y="2946400"/>
          <p14:tracePt t="221020" x="8394700" y="2946400"/>
          <p14:tracePt t="221035" x="8299450" y="2946400"/>
          <p14:tracePt t="221041" x="8274050" y="2946400"/>
          <p14:tracePt t="221051" x="8255000" y="2946400"/>
          <p14:tracePt t="221311" x="8274050" y="2946400"/>
          <p14:tracePt t="221320" x="8305800" y="2946400"/>
          <p14:tracePt t="221327" x="8331200" y="2940050"/>
          <p14:tracePt t="221335" x="8362950" y="2940050"/>
          <p14:tracePt t="221352" x="8407400" y="2921000"/>
          <p14:tracePt t="221369" x="8432800" y="2914650"/>
          <p14:tracePt t="221385" x="8451850" y="2908300"/>
          <p14:tracePt t="222570" x="8445500" y="2914650"/>
          <p14:tracePt t="222578" x="8369300" y="2933700"/>
          <p14:tracePt t="222586" x="8242300" y="2971800"/>
          <p14:tracePt t="222594" x="8051800" y="3022600"/>
          <p14:tracePt t="222611" x="7600950" y="3149600"/>
          <p14:tracePt t="222627" x="7118350" y="3295650"/>
          <p14:tracePt t="222644" x="6661150" y="3441700"/>
          <p14:tracePt t="222661" x="6229350" y="3568700"/>
          <p14:tracePt t="222678" x="5778500" y="3695700"/>
          <p14:tracePt t="222684" x="5562600" y="3759200"/>
          <p14:tracePt t="222694" x="5264150" y="3816350"/>
          <p14:tracePt t="222711" x="4749800" y="3886200"/>
          <p14:tracePt t="222714" x="4457700" y="3924300"/>
          <p14:tracePt t="222728" x="4025900" y="3987800"/>
          <p14:tracePt t="222744" x="3708400" y="4006850"/>
          <p14:tracePt t="222761" x="3479800" y="4019550"/>
          <p14:tracePt t="222778" x="3295650" y="4044950"/>
          <p14:tracePt t="222795" x="3200400" y="4051300"/>
          <p14:tracePt t="222811" x="3175000" y="4057650"/>
          <p14:tracePt t="222881" x="3168650" y="4057650"/>
          <p14:tracePt t="222889" x="3162300" y="4064000"/>
          <p14:tracePt t="222901" x="3155950" y="4064000"/>
          <p14:tracePt t="222912" x="3149600" y="4064000"/>
          <p14:tracePt t="222928" x="3124200" y="4076700"/>
          <p14:tracePt t="222944" x="3117850" y="4076700"/>
          <p14:tracePt t="222961" x="3098800" y="4076700"/>
          <p14:tracePt t="222978" x="3054350" y="4076700"/>
          <p14:tracePt t="222994" x="2997200" y="4076700"/>
          <p14:tracePt t="223011" x="2927350" y="4051300"/>
          <p14:tracePt t="223028" x="2901950" y="4044950"/>
          <p14:tracePt t="223044" x="2895600" y="4038600"/>
          <p14:tracePt t="223061" x="2895600" y="4032250"/>
          <p14:tracePt t="223078" x="2895600" y="4019550"/>
          <p14:tracePt t="223094" x="2895600" y="4013200"/>
          <p14:tracePt t="223111" x="2921000" y="3981450"/>
          <p14:tracePt t="223113" x="2946400" y="3975100"/>
          <p14:tracePt t="223128" x="3009900" y="3943350"/>
          <p14:tracePt t="223145" x="3048000" y="3930650"/>
          <p14:tracePt t="223162" x="3073400" y="3911600"/>
          <p14:tracePt t="223178" x="3092450" y="3911600"/>
          <p14:tracePt t="223330" x="3098800" y="3911600"/>
          <p14:tracePt t="223338" x="3111500" y="3911600"/>
          <p14:tracePt t="223347" x="3124200" y="3911600"/>
          <p14:tracePt t="223362" x="3149600" y="3911600"/>
          <p14:tracePt t="223378" x="3175000" y="3911600"/>
          <p14:tracePt t="223395" x="3206750" y="3905250"/>
          <p14:tracePt t="223426" x="3219450" y="3905250"/>
          <p14:tracePt t="223603" x="3232150" y="3905250"/>
          <p14:tracePt t="223610" x="3270250" y="3892550"/>
          <p14:tracePt t="223619" x="3302000" y="3892550"/>
          <p14:tracePt t="223629" x="3365500" y="3892550"/>
          <p14:tracePt t="223646" x="3536950" y="3892550"/>
          <p14:tracePt t="223652" x="3625850" y="3892550"/>
          <p14:tracePt t="223662" x="3746500" y="3892550"/>
          <p14:tracePt t="223679" x="3956050" y="3892550"/>
          <p14:tracePt t="223695" x="4140200" y="3892550"/>
          <p14:tracePt t="223699" x="4216400" y="3892550"/>
          <p14:tracePt t="223713" x="4305300" y="3892550"/>
          <p14:tracePt t="223729" x="4330700" y="3892550"/>
          <p14:tracePt t="224041" x="4337050" y="3892550"/>
          <p14:tracePt t="224049" x="4343400" y="3886200"/>
          <p14:tracePt t="224259" x="4343400" y="3879850"/>
          <p14:tracePt t="224267" x="4362450" y="3879850"/>
          <p14:tracePt t="224274" x="4375150" y="3879850"/>
          <p14:tracePt t="224282" x="4387850" y="3879850"/>
          <p14:tracePt t="224298" x="4406900" y="3879850"/>
          <p14:tracePt t="224315" x="4419600" y="3879850"/>
          <p14:tracePt t="224332" x="4432300" y="3879850"/>
          <p14:tracePt t="224348" x="4457700" y="3879850"/>
          <p14:tracePt t="224365" x="4483100" y="3879850"/>
          <p14:tracePt t="224382" x="4502150" y="3879850"/>
          <p14:tracePt t="224402" x="4508500" y="3879850"/>
          <p14:tracePt t="224985" x="4527550" y="3879850"/>
          <p14:tracePt t="225001" x="4552950" y="3879850"/>
          <p14:tracePt t="225018" x="4565650" y="3879850"/>
          <p14:tracePt t="225025" x="4578350" y="3879850"/>
          <p14:tracePt t="225033" x="4584700" y="3879850"/>
          <p14:tracePt t="225042" x="4591050" y="3879850"/>
          <p14:tracePt t="225059" x="4597400" y="3879850"/>
          <p14:tracePt t="225076" x="4603750" y="3879850"/>
          <p14:tracePt t="226828" x="4629150" y="3879850"/>
          <p14:tracePt t="226835" x="4679950" y="3892550"/>
          <p14:tracePt t="226843" x="4724400" y="3898900"/>
          <p14:tracePt t="226852" x="4775200" y="3898900"/>
          <p14:tracePt t="226869" x="4845050" y="3905250"/>
          <p14:tracePt t="226886" x="4902200" y="3911600"/>
          <p14:tracePt t="226902" x="4959350" y="3911600"/>
          <p14:tracePt t="226919" x="5003800" y="3911600"/>
          <p14:tracePt t="226923" x="5035550" y="3911600"/>
          <p14:tracePt t="226935" x="5067300" y="3911600"/>
          <p14:tracePt t="226952" x="5099050" y="3911600"/>
          <p14:tracePt t="226956" x="5105400" y="3911600"/>
          <p14:tracePt t="226969" x="5124450" y="3911600"/>
          <p14:tracePt t="226985" x="5162550" y="3930650"/>
          <p14:tracePt t="227002" x="5187950" y="3930650"/>
          <p14:tracePt t="227019" x="5238750" y="3937000"/>
          <p14:tracePt t="227036" x="5314950" y="3943350"/>
          <p14:tracePt t="227053" x="5422900" y="3956050"/>
          <p14:tracePt t="227069" x="5543550" y="3962400"/>
          <p14:tracePt t="227086" x="5683250" y="3975100"/>
          <p14:tracePt t="227102" x="5829300" y="3975100"/>
          <p14:tracePt t="227119" x="5956300" y="3975100"/>
          <p14:tracePt t="227124" x="6019800" y="3975100"/>
          <p14:tracePt t="227136" x="6064250" y="3975100"/>
          <p14:tracePt t="227153" x="6121400" y="3975100"/>
          <p14:tracePt t="227157" x="6127750" y="3975100"/>
          <p14:tracePt t="227171" x="6146800" y="3975100"/>
          <p14:tracePt t="227186" x="6184900" y="3975100"/>
          <p14:tracePt t="227202" x="6216650" y="3968750"/>
          <p14:tracePt t="227219" x="6267450" y="3968750"/>
          <p14:tracePt t="227236" x="6305550" y="3968750"/>
          <p14:tracePt t="227253" x="6350000" y="3968750"/>
          <p14:tracePt t="227270" x="6388100" y="3968750"/>
          <p14:tracePt t="227286" x="6451600" y="3968750"/>
          <p14:tracePt t="227303" x="6559550" y="3968750"/>
          <p14:tracePt t="227319" x="6635750" y="3968750"/>
          <p14:tracePt t="227324" x="6667500" y="3962400"/>
          <p14:tracePt t="227336" x="6692900" y="3962400"/>
          <p14:tracePt t="227354" x="6718300" y="3956050"/>
          <p14:tracePt t="227357" x="6724650" y="3956050"/>
          <p14:tracePt t="227369" x="6731000" y="3949700"/>
          <p14:tracePt t="229861" x="6724650" y="3949700"/>
          <p14:tracePt t="229868" x="6718300" y="3949700"/>
          <p14:tracePt t="229875" x="6692900" y="3949700"/>
          <p14:tracePt t="229885" x="6661150" y="3949700"/>
          <p14:tracePt t="229901" x="6565900" y="3949700"/>
          <p14:tracePt t="229918" x="6464300" y="3937000"/>
          <p14:tracePt t="229935" x="6350000" y="3924300"/>
          <p14:tracePt t="229951" x="6261100" y="3924300"/>
          <p14:tracePt t="229968" x="6248400" y="3924300"/>
          <p14:tracePt t="230436" x="6235700" y="3924300"/>
          <p14:tracePt t="230452" x="6223000" y="3924300"/>
          <p14:tracePt t="230460" x="6210300" y="3924300"/>
          <p14:tracePt t="230468" x="6197600" y="3917950"/>
          <p14:tracePt t="230476" x="6184900" y="3917950"/>
          <p14:tracePt t="230493" x="6159500" y="3905250"/>
          <p14:tracePt t="230510" x="6127750" y="3892550"/>
          <p14:tracePt t="230526" x="6102350" y="3886200"/>
          <p14:tracePt t="230543" x="6089650" y="3886200"/>
          <p14:tracePt t="230868" x="6102350" y="3886200"/>
          <p14:tracePt t="230877" x="6178550" y="3886200"/>
          <p14:tracePt t="230884" x="6261100" y="3886200"/>
          <p14:tracePt t="230893" x="6375400" y="3886200"/>
          <p14:tracePt t="230908" x="6597650" y="3886200"/>
          <p14:tracePt t="230925" x="6775450" y="3886200"/>
          <p14:tracePt t="230941" x="6870700" y="3886200"/>
          <p14:tracePt t="230958" x="6896100" y="3873500"/>
          <p14:tracePt t="230998" x="6902450" y="3867150"/>
          <p14:tracePt t="231550" x="6908800" y="3867150"/>
          <p14:tracePt t="231558" x="6915150" y="3860800"/>
          <p14:tracePt t="231574" x="6921500" y="3860800"/>
          <p14:tracePt t="231581" x="6927850" y="3860800"/>
          <p14:tracePt t="231591" x="6934200" y="3860800"/>
          <p14:tracePt t="232349" x="6946900" y="3860800"/>
          <p14:tracePt t="232358" x="6965950" y="3848100"/>
          <p14:tracePt t="232365" x="6997700" y="3841750"/>
          <p14:tracePt t="232373" x="7048500" y="3841750"/>
          <p14:tracePt t="232389" x="7118350" y="3835400"/>
          <p14:tracePt t="232406" x="7194550" y="3835400"/>
          <p14:tracePt t="232423" x="7258050" y="3835400"/>
          <p14:tracePt t="232440" x="7321550" y="3835400"/>
          <p14:tracePt t="232456" x="7334250" y="3835400"/>
          <p14:tracePt t="232473" x="7340600" y="3835400"/>
          <p14:tracePt t="232549" x="7346950" y="3835400"/>
          <p14:tracePt t="232630" x="7353300" y="3835400"/>
          <p14:tracePt t="232637" x="7359650" y="3835400"/>
          <p14:tracePt t="232645" x="7372350" y="3835400"/>
          <p14:tracePt t="232656" x="7397750" y="3835400"/>
          <p14:tracePt t="232673" x="7435850" y="3835400"/>
          <p14:tracePt t="232690" x="7505700" y="3835400"/>
          <p14:tracePt t="232706" x="7588250" y="3835400"/>
          <p14:tracePt t="232723" x="7651750" y="3835400"/>
          <p14:tracePt t="232727" x="7664450" y="3835400"/>
          <p14:tracePt t="232740" x="7677150" y="3835400"/>
          <p14:tracePt t="232756" x="7689850" y="3835400"/>
          <p14:tracePt t="232797" x="7696200" y="3835400"/>
          <p14:tracePt t="232806" x="7702550" y="3835400"/>
          <p14:tracePt t="232813" x="7715250" y="3835400"/>
          <p14:tracePt t="232823" x="7721600" y="3835400"/>
          <p14:tracePt t="232840" x="7740650" y="3835400"/>
          <p14:tracePt t="232856" x="7747000" y="3835400"/>
          <p14:tracePt t="232873" x="7759700" y="3835400"/>
          <p14:tracePt t="236312" x="7747000" y="3841750"/>
          <p14:tracePt t="236319" x="7734300" y="3848100"/>
          <p14:tracePt t="236335" x="7715250" y="3848100"/>
          <p14:tracePt t="238288" x="7708900" y="3854450"/>
          <p14:tracePt t="238296" x="7696200" y="3854450"/>
          <p14:tracePt t="238303" x="7683500" y="3867150"/>
          <p14:tracePt t="238314" x="7620000" y="3879850"/>
          <p14:tracePt t="238330" x="7372350" y="3956050"/>
          <p14:tracePt t="238347" x="6813550" y="4114800"/>
          <p14:tracePt t="238364" x="6013450" y="4349750"/>
          <p14:tracePt t="238380" x="5130800" y="4489450"/>
          <p14:tracePt t="238397" x="4210050" y="4597400"/>
          <p14:tracePt t="238401" x="3810000" y="4660900"/>
          <p14:tracePt t="238414" x="3454400" y="4718050"/>
          <p14:tracePt t="238431" x="2844800" y="4781550"/>
          <p14:tracePt t="238447" x="2635250" y="4781550"/>
          <p14:tracePt t="238464" x="2508250" y="4781550"/>
          <p14:tracePt t="238480" x="2425700" y="4781550"/>
          <p14:tracePt t="238497" x="2343150" y="4775200"/>
          <p14:tracePt t="238514" x="2279650" y="4768850"/>
          <p14:tracePt t="238530" x="2235200" y="4749800"/>
          <p14:tracePt t="238547" x="2184400" y="4749800"/>
          <p14:tracePt t="238564" x="2152650" y="4743450"/>
          <p14:tracePt t="238581" x="2133600" y="4743450"/>
          <p14:tracePt t="238597" x="2127250" y="4737100"/>
          <p14:tracePt t="238655" x="2108200" y="4737100"/>
          <p14:tracePt t="238664" x="2095500" y="4737100"/>
          <p14:tracePt t="238672" x="2076450" y="4737100"/>
          <p14:tracePt t="238681" x="2051050" y="4737100"/>
          <p14:tracePt t="238697" x="2025650" y="4737100"/>
          <p14:tracePt t="238714" x="2006600" y="4737100"/>
          <p14:tracePt t="238731" x="2000250" y="4737100"/>
          <p14:tracePt t="238785" x="1981200" y="4724400"/>
          <p14:tracePt t="238793" x="1974850" y="4718050"/>
          <p14:tracePt t="238802" x="1943100" y="4711700"/>
          <p14:tracePt t="238816" x="1911350" y="4692650"/>
          <p14:tracePt t="238833" x="1828800" y="4660900"/>
          <p14:tracePt t="238847" x="1778000" y="4648200"/>
          <p14:tracePt t="238864" x="1733550" y="4629150"/>
          <p14:tracePt t="238881" x="1682750" y="4622800"/>
          <p14:tracePt t="238897" x="1651000" y="4622800"/>
          <p14:tracePt t="238914" x="1619250" y="4622800"/>
          <p14:tracePt t="238931" x="1606550" y="4622800"/>
          <p14:tracePt t="238947" x="1600200" y="4622800"/>
          <p14:tracePt t="239017" x="1593850" y="4616450"/>
          <p14:tracePt t="239025" x="1581150" y="4616450"/>
          <p14:tracePt t="239034" x="1574800" y="4616450"/>
          <p14:tracePt t="239048" x="1555750" y="4597400"/>
          <p14:tracePt t="239073" x="1549400" y="4591050"/>
          <p14:tracePt t="239089" x="1543050" y="4591050"/>
          <p14:tracePt t="239113" x="1536700" y="4591050"/>
          <p14:tracePt t="239152" x="1530350" y="4584700"/>
          <p14:tracePt t="239160" x="1524000" y="4578350"/>
          <p14:tracePt t="239177" x="1517650" y="4572000"/>
          <p14:tracePt t="239186" x="1511300" y="4565650"/>
          <p14:tracePt t="239198" x="1504950" y="4559300"/>
          <p14:tracePt t="239218" x="1498600" y="4552950"/>
          <p14:tracePt t="239231" x="1492250" y="4546600"/>
          <p14:tracePt t="239856" x="1485900" y="4546600"/>
          <p14:tracePt t="239880" x="1479550" y="4546600"/>
          <p14:tracePt t="240000" x="1504950" y="4546600"/>
          <p14:tracePt t="240009" x="1568450" y="4559300"/>
          <p14:tracePt t="240018" x="1663700" y="4565650"/>
          <p14:tracePt t="240030" x="1778000" y="4578350"/>
          <p14:tracePt t="240047" x="2108200" y="4616450"/>
          <p14:tracePt t="240051" x="2298700" y="4616450"/>
          <p14:tracePt t="240064" x="2774950" y="4616450"/>
          <p14:tracePt t="240080" x="3270250" y="4616450"/>
          <p14:tracePt t="240097" x="3683000" y="4616450"/>
          <p14:tracePt t="240114" x="4032250" y="4616450"/>
          <p14:tracePt t="240130" x="4400550" y="4616450"/>
          <p14:tracePt t="240147" x="4622800" y="4616450"/>
          <p14:tracePt t="240164" x="4819650" y="4616450"/>
          <p14:tracePt t="240180" x="4991100" y="4616450"/>
          <p14:tracePt t="240197" x="5118100" y="4616450"/>
          <p14:tracePt t="240213" x="5200650" y="4616450"/>
          <p14:tracePt t="240219" x="5232400" y="4616450"/>
          <p14:tracePt t="240230" x="5264150" y="4616450"/>
          <p14:tracePt t="240250" x="5295900" y="4616450"/>
          <p14:tracePt t="240252" x="5308600" y="4616450"/>
          <p14:tracePt t="240264" x="5314950" y="4616450"/>
          <p14:tracePt t="240280" x="5340350" y="4616450"/>
          <p14:tracePt t="240297" x="5346700" y="4616450"/>
          <p14:tracePt t="240329" x="5353050" y="4616450"/>
          <p14:tracePt t="240337" x="5359400" y="4616450"/>
          <p14:tracePt t="240347" x="5378450" y="4616450"/>
          <p14:tracePt t="240364" x="5429250" y="4616450"/>
          <p14:tracePt t="240380" x="5524500" y="4616450"/>
          <p14:tracePt t="240397" x="5600700" y="4616450"/>
          <p14:tracePt t="240414" x="5676900" y="4616450"/>
          <p14:tracePt t="240419" x="5708650" y="4616450"/>
          <p14:tracePt t="240431" x="5727700" y="4616450"/>
          <p14:tracePt t="240447" x="5734050" y="4616450"/>
          <p14:tracePt t="240464" x="5740400" y="4610100"/>
          <p14:tracePt t="240537" x="5746750" y="4610100"/>
          <p14:tracePt t="240545" x="5753100" y="4610100"/>
          <p14:tracePt t="240553" x="5765800" y="4610100"/>
          <p14:tracePt t="240564" x="5772150" y="4610100"/>
          <p14:tracePt t="240818" x="5778500" y="4610100"/>
          <p14:tracePt t="240826" x="5778500" y="4603750"/>
          <p14:tracePt t="240833" x="5778500" y="4597400"/>
          <p14:tracePt t="240842" x="5772150" y="4591050"/>
          <p14:tracePt t="240859" x="5753100" y="4584700"/>
          <p14:tracePt t="240876" x="5721350" y="4572000"/>
          <p14:tracePt t="240892" x="5689600" y="4565650"/>
          <p14:tracePt t="240909" x="5664200" y="4559300"/>
          <p14:tracePt t="240926" x="5632450" y="4559300"/>
          <p14:tracePt t="240930" x="5626100" y="4552950"/>
          <p14:tracePt t="240942" x="5613400" y="4552950"/>
          <p14:tracePt t="240959" x="5594350" y="4552950"/>
          <p14:tracePt t="240964" x="5588000" y="4552950"/>
          <p14:tracePt t="241449" x="5588000" y="4546600"/>
          <p14:tracePt t="241457" x="5607050" y="4540250"/>
          <p14:tracePt t="241465" x="5645150" y="4533900"/>
          <p14:tracePt t="241474" x="5715000" y="4514850"/>
          <p14:tracePt t="241489" x="5822950" y="4502150"/>
          <p14:tracePt t="241506" x="5930900" y="4483100"/>
          <p14:tracePt t="241523" x="6045200" y="4457700"/>
          <p14:tracePt t="241539" x="6102350" y="4451350"/>
          <p14:tracePt t="241556" x="6108700" y="4445000"/>
          <p14:tracePt t="241572" x="6115050" y="4445000"/>
          <p14:tracePt t="242195" x="6134100" y="4445000"/>
          <p14:tracePt t="242203" x="6153150" y="4445000"/>
          <p14:tracePt t="242211" x="6184900" y="4445000"/>
          <p14:tracePt t="242219" x="6203950" y="4445000"/>
          <p14:tracePt t="242237" x="6248400" y="4445000"/>
          <p14:tracePt t="242243" x="6267450" y="4445000"/>
          <p14:tracePt t="242252" x="6286500" y="4445000"/>
          <p14:tracePt t="242269" x="6318250" y="4445000"/>
          <p14:tracePt t="242286" x="6337300" y="4445000"/>
          <p14:tracePt t="242303" x="6343650" y="4445000"/>
          <p14:tracePt t="243075" x="6362700" y="4445000"/>
          <p14:tracePt t="243082" x="6388100" y="4432300"/>
          <p14:tracePt t="243089" x="6400800" y="4432300"/>
          <p14:tracePt t="243099" x="6419850" y="4432300"/>
          <p14:tracePt t="243116" x="6470650" y="4432300"/>
          <p14:tracePt t="243132" x="6597650" y="4432300"/>
          <p14:tracePt t="243149" x="6750050" y="4432300"/>
          <p14:tracePt t="243166" x="6877050" y="4432300"/>
          <p14:tracePt t="243182" x="6953250" y="4432300"/>
          <p14:tracePt t="243199" x="7010400" y="4432300"/>
          <p14:tracePt t="243204" x="7023100" y="4432300"/>
          <p14:tracePt t="243216" x="7048500" y="4432300"/>
          <p14:tracePt t="243232" x="7092950" y="4432300"/>
          <p14:tracePt t="243235" x="7118350" y="4432300"/>
          <p14:tracePt t="243250" x="7162800" y="4432300"/>
          <p14:tracePt t="243266" x="7188200" y="4425950"/>
          <p14:tracePt t="243282" x="7194550" y="4425950"/>
          <p14:tracePt t="243299" x="7213600" y="4419600"/>
          <p14:tracePt t="243316" x="7219950" y="4419600"/>
          <p14:tracePt t="243338" x="7226300" y="4419600"/>
          <p14:tracePt t="243349" x="7239000" y="4419600"/>
          <p14:tracePt t="243366" x="7258050" y="4419600"/>
          <p14:tracePt t="243382" x="7283450" y="4419600"/>
          <p14:tracePt t="243399" x="7308850" y="4419600"/>
          <p14:tracePt t="243416" x="7353300" y="4419600"/>
          <p14:tracePt t="243420" x="7372350" y="4419600"/>
          <p14:tracePt t="243433" x="7397750" y="4419600"/>
          <p14:tracePt t="243450" x="7473950" y="4432300"/>
          <p14:tracePt t="243466" x="7531100" y="4438650"/>
          <p14:tracePt t="243482" x="7588250" y="4438650"/>
          <p14:tracePt t="243499" x="7620000" y="4438650"/>
          <p14:tracePt t="243516" x="7632700" y="4438650"/>
          <p14:tracePt t="243533" x="7639050" y="4438650"/>
          <p14:tracePt t="243940" x="7645400" y="4438650"/>
          <p14:tracePt t="243971" x="7645400" y="4457700"/>
          <p14:tracePt t="244235" x="7645400" y="4464050"/>
          <p14:tracePt t="244251" x="7664450" y="4464050"/>
          <p14:tracePt t="244260" x="7683500" y="4464050"/>
          <p14:tracePt t="244267" x="7689850" y="4464050"/>
          <p14:tracePt t="244276" x="7702550" y="4464050"/>
          <p14:tracePt t="244293" x="7708900" y="4464050"/>
          <p14:tracePt t="244309" x="7721600" y="4464050"/>
          <p14:tracePt t="244326" x="7727950" y="4470400"/>
          <p14:tracePt t="244347" x="7747000" y="4476750"/>
          <p14:tracePt t="244359" x="7747000" y="4483100"/>
          <p14:tracePt t="246147" x="7740650" y="4483100"/>
          <p14:tracePt t="246155" x="7708900" y="4483100"/>
          <p14:tracePt t="246163" x="7658100" y="4483100"/>
          <p14:tracePt t="246171" x="7594600" y="4483100"/>
          <p14:tracePt t="246188" x="7372350" y="4489450"/>
          <p14:tracePt t="246205" x="6978650" y="4546600"/>
          <p14:tracePt t="246221" x="6521450" y="4629150"/>
          <p14:tracePt t="246238" x="5981700" y="4775200"/>
          <p14:tracePt t="246255" x="5467350" y="4895850"/>
          <p14:tracePt t="246271" x="5162550" y="4953000"/>
          <p14:tracePt t="246288" x="4959350" y="4965700"/>
          <p14:tracePt t="246305" x="4724400" y="4984750"/>
          <p14:tracePt t="246309" x="4578350" y="5003800"/>
          <p14:tracePt t="246322" x="4445000" y="5016500"/>
          <p14:tracePt t="246339" x="4159250" y="5054600"/>
          <p14:tracePt t="246342" x="4044950" y="5060950"/>
          <p14:tracePt t="246355" x="3790950" y="5099050"/>
          <p14:tracePt t="246371" x="3511550" y="5099050"/>
          <p14:tracePt t="246388" x="3206750" y="5099050"/>
          <p14:tracePt t="246405" x="2882900" y="5099050"/>
          <p14:tracePt t="246421" x="2628900" y="5099050"/>
          <p14:tracePt t="246438" x="2381250" y="5099050"/>
          <p14:tracePt t="246455" x="2152650" y="5099050"/>
          <p14:tracePt t="246472" x="1981200" y="5099050"/>
          <p14:tracePt t="246479" x="1930400" y="5099050"/>
          <p14:tracePt t="246488" x="1898650" y="5099050"/>
          <p14:tracePt t="246505" x="1879600" y="5099050"/>
          <p14:tracePt t="246510" x="1873250" y="5099050"/>
          <p14:tracePt t="246596" x="1866900" y="5099050"/>
          <p14:tracePt t="246604" x="1860550" y="5105400"/>
          <p14:tracePt t="246611" x="1854200" y="5105400"/>
          <p14:tracePt t="246621" x="1841500" y="5105400"/>
          <p14:tracePt t="246638" x="1803400" y="5118100"/>
          <p14:tracePt t="246655" x="1758950" y="5118100"/>
          <p14:tracePt t="246672" x="1727200" y="5118100"/>
          <p14:tracePt t="246688" x="1676400" y="5118100"/>
          <p14:tracePt t="246705" x="1644650" y="5118100"/>
          <p14:tracePt t="246722" x="1612900" y="5118100"/>
          <p14:tracePt t="246725" x="1593850" y="5118100"/>
          <p14:tracePt t="246739" x="1581150" y="5118100"/>
          <p14:tracePt t="246755" x="1549400" y="5118100"/>
          <p14:tracePt t="246772" x="1530350" y="5118100"/>
          <p14:tracePt t="246811" x="1524000" y="5111750"/>
          <p14:tracePt t="246819" x="1517650" y="5111750"/>
          <p14:tracePt t="246835" x="1511300" y="5111750"/>
          <p14:tracePt t="246843" x="1504950" y="5111750"/>
          <p14:tracePt t="246855" x="1492250" y="5099050"/>
          <p14:tracePt t="246872" x="1479550" y="5092700"/>
          <p14:tracePt t="246888" x="1460500" y="5092700"/>
          <p14:tracePt t="246905" x="1441450" y="5092700"/>
          <p14:tracePt t="246924" x="1428750" y="5092700"/>
          <p14:tracePt t="246942" x="1422400" y="5092700"/>
          <p14:tracePt t="246963" x="1409700" y="5086350"/>
          <p14:tracePt t="246987" x="1384300" y="5080000"/>
          <p14:tracePt t="246996" x="1384300" y="5073650"/>
          <p14:tracePt t="247005" x="1371600" y="5067300"/>
          <p14:tracePt t="247022" x="1327150" y="5060950"/>
          <p14:tracePt t="247039" x="1301750" y="5054600"/>
          <p14:tracePt t="247055" x="1257300" y="5041900"/>
          <p14:tracePt t="247072" x="1219200" y="5035550"/>
          <p14:tracePt t="247089" x="1168400" y="5022850"/>
          <p14:tracePt t="247093" x="1149350" y="5016500"/>
          <p14:tracePt t="247105" x="1123950" y="5010150"/>
          <p14:tracePt t="247123" x="1079500" y="4997450"/>
          <p14:tracePt t="247253" x="1073150" y="4991100"/>
          <p14:tracePt t="247293" x="1073150" y="4984750"/>
          <p14:tracePt t="247310" x="1073150" y="4978400"/>
          <p14:tracePt t="247317" x="1085850" y="4946650"/>
          <p14:tracePt t="247324" x="1111250" y="4908550"/>
          <p14:tracePt t="247339" x="1212850" y="4826000"/>
          <p14:tracePt t="247355" x="1270000" y="4775200"/>
          <p14:tracePt t="247372" x="1416050" y="4679950"/>
          <p14:tracePt t="247389" x="1517650" y="4629150"/>
          <p14:tracePt t="247406" x="1670050" y="4559300"/>
          <p14:tracePt t="247422" x="1816100" y="4489450"/>
          <p14:tracePt t="247439" x="1924050" y="4432300"/>
          <p14:tracePt t="247456" x="2019300" y="4387850"/>
          <p14:tracePt t="247472" x="2089150" y="4349750"/>
          <p14:tracePt t="247489" x="2139950" y="4330700"/>
          <p14:tracePt t="247506" x="2146300" y="4324350"/>
          <p14:tracePt t="247525" x="2152650" y="4318000"/>
          <p14:tracePt t="247572" x="2159000" y="4318000"/>
          <p14:tracePt t="247580" x="2165350" y="4311650"/>
          <p14:tracePt t="247589" x="2190750" y="4286250"/>
          <p14:tracePt t="247606" x="2317750" y="4197350"/>
          <p14:tracePt t="247623" x="2552700" y="4057650"/>
          <p14:tracePt t="247639" x="2730500" y="3924300"/>
          <p14:tracePt t="247656" x="2857500" y="3829050"/>
          <p14:tracePt t="247673" x="2940050" y="3778250"/>
          <p14:tracePt t="247689" x="2990850" y="3702050"/>
          <p14:tracePt t="247694" x="3016250" y="3632200"/>
          <p14:tracePt t="247706" x="3016250" y="3581400"/>
          <p14:tracePt t="247723" x="3028950" y="3454400"/>
          <p14:tracePt t="247725" x="3028950" y="3397250"/>
          <p14:tracePt t="247739" x="3028950" y="3333750"/>
          <p14:tracePt t="247756" x="2978150" y="3206750"/>
          <p14:tracePt t="247772" x="2940050" y="3149600"/>
          <p14:tracePt t="247789" x="2901950" y="3111500"/>
          <p14:tracePt t="247806" x="2851150" y="3073400"/>
          <p14:tracePt t="247823" x="2781300" y="3028950"/>
          <p14:tracePt t="247839" x="2743200" y="3009900"/>
          <p14:tracePt t="247856" x="2711450" y="2984500"/>
          <p14:tracePt t="247873" x="2686050" y="2971800"/>
          <p14:tracePt t="247879" x="2679700" y="2965450"/>
          <p14:tracePt t="247890" x="2667000" y="2959100"/>
          <p14:tracePt t="247906" x="2660650" y="2946400"/>
          <p14:tracePt t="247911" x="2647950" y="2940050"/>
          <p14:tracePt t="247924" x="2647950" y="2933700"/>
          <p14:tracePt t="247948" x="2641600" y="2927350"/>
          <p14:tracePt t="247964" x="2635250" y="2927350"/>
          <p14:tracePt t="247973" x="2635250" y="2921000"/>
          <p14:tracePt t="247990" x="2628900" y="2908300"/>
          <p14:tracePt t="248006" x="2616200" y="2882900"/>
          <p14:tracePt t="248023" x="2603500" y="2851150"/>
          <p14:tracePt t="248040" x="2590800" y="2819400"/>
          <p14:tracePt t="248056" x="2578100" y="2774950"/>
          <p14:tracePt t="248073" x="2552700" y="2730500"/>
          <p14:tracePt t="248090" x="2546350" y="2711450"/>
          <p14:tracePt t="248106" x="2527300" y="2692400"/>
          <p14:tracePt t="248125" x="2508250" y="2673350"/>
          <p14:tracePt t="248139" x="2476500" y="2660650"/>
          <p14:tracePt t="248157" x="2451100" y="2647950"/>
          <p14:tracePt t="248173" x="2419350" y="2628900"/>
          <p14:tracePt t="248190" x="2393950" y="2616200"/>
          <p14:tracePt t="248206" x="2374900" y="2616200"/>
          <p14:tracePt t="248223" x="2368550" y="2616200"/>
          <p14:tracePt t="248252" x="2362200" y="2616200"/>
          <p14:tracePt t="248297" x="2349500" y="2616200"/>
          <p14:tracePt t="248310" x="2343150" y="2616200"/>
          <p14:tracePt t="248325" x="2336800" y="2616200"/>
          <p14:tracePt t="248340" x="2330450" y="2616200"/>
          <p14:tracePt t="248348" x="2324100" y="2616200"/>
          <p14:tracePt t="248356" x="2311400" y="2616200"/>
          <p14:tracePt t="248373" x="2298700" y="2616200"/>
          <p14:tracePt t="248390" x="2273300" y="2622550"/>
          <p14:tracePt t="248407" x="2235200" y="2635250"/>
          <p14:tracePt t="248423" x="2203450" y="2654300"/>
          <p14:tracePt t="248440" x="2171700" y="2667000"/>
          <p14:tracePt t="248456" x="2120900" y="2692400"/>
          <p14:tracePt t="248474" x="2095500" y="2698750"/>
          <p14:tracePt t="248478" x="2082800" y="2717800"/>
          <p14:tracePt t="248490" x="2063750" y="2730500"/>
          <p14:tracePt t="248508" x="2025650" y="2762250"/>
          <p14:tracePt t="248511" x="1993900" y="2800350"/>
          <p14:tracePt t="248526" x="1949450" y="2863850"/>
          <p14:tracePt t="248540" x="1898650" y="2971800"/>
          <p14:tracePt t="248557" x="1816100" y="3124200"/>
          <p14:tracePt t="248573" x="1714500" y="3422650"/>
          <p14:tracePt t="248590" x="1536700" y="3790950"/>
          <p14:tracePt t="248607" x="1435100" y="4159250"/>
          <p14:tracePt t="248624" x="1346200" y="4445000"/>
          <p14:tracePt t="248640" x="1320800" y="4616450"/>
          <p14:tracePt t="248657" x="1320800" y="4711700"/>
          <p14:tracePt t="248674" x="1320800" y="4768850"/>
          <p14:tracePt t="248678" x="1320800" y="4787900"/>
          <p14:tracePt t="248749" x="1320800" y="4794250"/>
          <p14:tracePt t="248756" x="1320800" y="4800600"/>
          <p14:tracePt t="248765" x="1320800" y="4806950"/>
          <p14:tracePt t="248773" x="1320800" y="4813300"/>
          <p14:tracePt t="248791" x="1320800" y="4819650"/>
          <p14:tracePt t="248807" x="1327150" y="4845050"/>
          <p14:tracePt t="248824" x="1346200" y="4883150"/>
          <p14:tracePt t="248840" x="1352550" y="4895850"/>
          <p14:tracePt t="248857" x="1365250" y="4933950"/>
          <p14:tracePt t="248874" x="1390650" y="4965700"/>
          <p14:tracePt t="248890" x="1403350" y="4997450"/>
          <p14:tracePt t="248893" x="1409700" y="5010150"/>
          <p14:tracePt t="248908" x="1416050" y="5022850"/>
          <p14:tracePt t="248924" x="1422400" y="5035550"/>
          <p14:tracePt t="248925" x="1435100" y="5048250"/>
          <p14:tracePt t="249230" x="1428750" y="5048250"/>
          <p14:tracePt t="249236" x="1422400" y="5048250"/>
          <p14:tracePt t="249244" x="1416050" y="5048250"/>
          <p14:tracePt t="249268" x="1409700" y="5048250"/>
          <p14:tracePt t="249879" x="1384300" y="5041900"/>
          <p14:tracePt t="249885" x="1371600" y="5035550"/>
          <p14:tracePt t="249893" x="1358900" y="5035550"/>
          <p14:tracePt t="249902" x="1333500" y="5029200"/>
          <p14:tracePt t="249919" x="1314450" y="5022850"/>
          <p14:tracePt t="249936" x="1276350" y="5016500"/>
          <p14:tracePt t="249952" x="1257300" y="5016500"/>
          <p14:tracePt t="249969" x="1244600" y="5016500"/>
          <p14:tracePt t="249986" x="1225550" y="5010150"/>
          <p14:tracePt t="250002" x="1206500" y="5010150"/>
          <p14:tracePt t="250019" x="1193800" y="5010150"/>
          <p14:tracePt t="250022" x="1187450" y="5010150"/>
          <p14:tracePt t="250036" x="1181100" y="5010150"/>
          <p14:tracePt t="250055" x="1174750" y="5010150"/>
          <p14:tracePt t="250069" x="1168400" y="5010150"/>
          <p14:tracePt t="250086" x="1162050" y="5010150"/>
          <p14:tracePt t="250103" x="1149350" y="5010150"/>
          <p14:tracePt t="250119" x="1130300" y="5010150"/>
          <p14:tracePt t="250136" x="1117600" y="5016500"/>
          <p14:tracePt t="250153" x="1104900" y="5022850"/>
          <p14:tracePt t="250176" x="1098550" y="5022850"/>
          <p14:tracePt t="250186" x="1092200" y="5022850"/>
          <p14:tracePt t="250203" x="1085850" y="5022850"/>
          <p14:tracePt t="250219" x="1073150" y="5035550"/>
          <p14:tracePt t="250407" x="1066800" y="5035550"/>
          <p14:tracePt t="250511" x="1066800" y="5029200"/>
          <p14:tracePt t="250551" x="1079500" y="5022850"/>
          <p14:tracePt t="250614" x="1085850" y="5016500"/>
          <p14:tracePt t="250654" x="1098550" y="5010150"/>
          <p14:tracePt t="250661" x="1104900" y="5010150"/>
          <p14:tracePt t="250685" x="1111250" y="5010150"/>
          <p14:tracePt t="250701" x="1130300" y="5010150"/>
          <p14:tracePt t="250709" x="1136650" y="5010150"/>
          <p14:tracePt t="250720" x="1155700" y="5010150"/>
          <p14:tracePt t="250736" x="1174750" y="5010150"/>
          <p14:tracePt t="250753" x="1187450" y="5010150"/>
          <p14:tracePt t="251199" x="1200150" y="5010150"/>
          <p14:tracePt t="251207" x="1250950" y="5010150"/>
          <p14:tracePt t="251213" x="1314450" y="5016500"/>
          <p14:tracePt t="251224" x="1377950" y="5022850"/>
          <p14:tracePt t="251241" x="1498600" y="5035550"/>
          <p14:tracePt t="251257" x="1587500" y="5048250"/>
          <p14:tracePt t="251274" x="1625600" y="5048250"/>
          <p14:tracePt t="251291" x="1631950" y="5048250"/>
          <p14:tracePt t="251391" x="1638300" y="5048250"/>
          <p14:tracePt t="251551" x="1631950" y="5048250"/>
          <p14:tracePt t="251560" x="1612900" y="5048250"/>
          <p14:tracePt t="251567" x="1593850" y="5048250"/>
          <p14:tracePt t="251580" x="1555750" y="5041900"/>
          <p14:tracePt t="251598" x="1498600" y="5035550"/>
          <p14:tracePt t="251602" x="1466850" y="5035550"/>
          <p14:tracePt t="251614" x="1397000" y="5022850"/>
          <p14:tracePt t="251630" x="1365250" y="5010150"/>
          <p14:tracePt t="251646" x="1333500" y="5010150"/>
          <p14:tracePt t="251663" x="1320800" y="5010150"/>
          <p14:tracePt t="251743" x="1314450" y="5010150"/>
          <p14:tracePt t="251982" x="1314450" y="5003800"/>
          <p14:tracePt t="251999" x="1320800" y="5003800"/>
          <p14:tracePt t="252007" x="1333500" y="5003800"/>
          <p14:tracePt t="252015" x="1346200" y="5003800"/>
          <p14:tracePt t="252023" x="1365250" y="5003800"/>
          <p14:tracePt t="252040" x="1403350" y="4991100"/>
          <p14:tracePt t="252056" x="1473200" y="4991100"/>
          <p14:tracePt t="252073" x="1555750" y="4991100"/>
          <p14:tracePt t="252089" x="1676400" y="4991100"/>
          <p14:tracePt t="252106" x="1809750" y="4991100"/>
          <p14:tracePt t="252123" x="1936750" y="4991100"/>
          <p14:tracePt t="252139" x="2070100" y="4991100"/>
          <p14:tracePt t="252156" x="2184400" y="4991100"/>
          <p14:tracePt t="252159" x="2247900" y="4991100"/>
          <p14:tracePt t="252174" x="2311400" y="4991100"/>
          <p14:tracePt t="252177" x="2362200" y="4991100"/>
          <p14:tracePt t="252190" x="2470150" y="4991100"/>
          <p14:tracePt t="252206" x="2559050" y="4991100"/>
          <p14:tracePt t="252223" x="2622550" y="4991100"/>
          <p14:tracePt t="252239" x="2647950" y="4991100"/>
          <p14:tracePt t="252256" x="2667000" y="4991100"/>
          <p14:tracePt t="252273" x="2673350" y="4991100"/>
          <p14:tracePt t="252342" x="2686050" y="4991100"/>
          <p14:tracePt t="252350" x="2692400" y="4991100"/>
          <p14:tracePt t="252366" x="2698750" y="4991100"/>
          <p14:tracePt t="252375" x="2705100" y="4984750"/>
          <p14:tracePt t="252390" x="2711450" y="4984750"/>
          <p14:tracePt t="252664" x="2698750" y="4984750"/>
          <p14:tracePt t="252672" x="2667000" y="4991100"/>
          <p14:tracePt t="252678" x="2635250" y="4997450"/>
          <p14:tracePt t="252689" x="2565400" y="5010150"/>
          <p14:tracePt t="252705" x="2368550" y="5035550"/>
          <p14:tracePt t="252722" x="2184400" y="5067300"/>
          <p14:tracePt t="252738" x="2012950" y="5086350"/>
          <p14:tracePt t="252755" x="1892300" y="5092700"/>
          <p14:tracePt t="252772" x="1847850" y="5092700"/>
          <p14:tracePt t="252879" x="1841500" y="5092700"/>
          <p14:tracePt t="252926" x="1841500" y="5086350"/>
          <p14:tracePt t="252943" x="1835150" y="5080000"/>
          <p14:tracePt t="252960" x="1828800" y="5073650"/>
          <p14:tracePt t="252967" x="1828800" y="5060950"/>
          <p14:tracePt t="252976" x="1822450" y="5060950"/>
          <p14:tracePt t="252989" x="1816100" y="5054600"/>
          <p14:tracePt t="253006" x="1797050" y="5035550"/>
          <p14:tracePt t="253009" x="1778000" y="5029200"/>
          <p14:tracePt t="253022" x="1758950" y="5010150"/>
          <p14:tracePt t="253039" x="1727200" y="4991100"/>
          <p14:tracePt t="253056" x="1631950" y="4933950"/>
          <p14:tracePt t="253072" x="1504950" y="4838700"/>
          <p14:tracePt t="253089" x="1409700" y="4768850"/>
          <p14:tracePt t="253106" x="1371600" y="4724400"/>
          <p14:tracePt t="253122" x="1346200" y="4705350"/>
          <p14:tracePt t="253139" x="1346200" y="4699000"/>
          <p14:tracePt t="253255" x="1346200" y="4686300"/>
          <p14:tracePt t="253568" x="1346200" y="4699000"/>
          <p14:tracePt t="253577" x="1352550" y="4724400"/>
          <p14:tracePt t="253585" x="1365250" y="4762500"/>
          <p14:tracePt t="253593" x="1397000" y="4806950"/>
          <p14:tracePt t="253609" x="1422400" y="4864100"/>
          <p14:tracePt t="253626" x="1435100" y="4902200"/>
          <p14:tracePt t="253643" x="1435100" y="4921250"/>
          <p14:tracePt t="253659" x="1435100" y="4933950"/>
          <p14:tracePt t="253676" x="1435100" y="4940300"/>
          <p14:tracePt t="253933" x="1460500" y="4946650"/>
          <p14:tracePt t="253946" x="1492250" y="4946650"/>
          <p14:tracePt t="253949" x="1549400" y="4933950"/>
          <p14:tracePt t="253959" x="1600200" y="4927600"/>
          <p14:tracePt t="253973" x="1720850" y="4921250"/>
          <p14:tracePt t="253990" x="1822450" y="4895850"/>
          <p14:tracePt t="254007" x="1873250" y="4889500"/>
          <p14:tracePt t="254024" x="1885950" y="4889500"/>
          <p14:tracePt t="254783" x="1911350" y="4889500"/>
          <p14:tracePt t="254792" x="1936750" y="4889500"/>
          <p14:tracePt t="254799" x="1962150" y="4889500"/>
          <p14:tracePt t="254808" x="1993900" y="4889500"/>
          <p14:tracePt t="254823" x="2089150" y="4889500"/>
          <p14:tracePt t="254840" x="2178050" y="4889500"/>
          <p14:tracePt t="254857" x="2298700" y="4933950"/>
          <p14:tracePt t="254873" x="2381250" y="4953000"/>
          <p14:tracePt t="254890" x="2406650" y="4959350"/>
          <p14:tracePt t="255135" x="2406650" y="4965700"/>
          <p14:tracePt t="255209" x="2400300" y="4965700"/>
          <p14:tracePt t="255217" x="2393950" y="4965700"/>
          <p14:tracePt t="255225" x="2381250" y="4965700"/>
          <p14:tracePt t="255242" x="2362200" y="4965700"/>
          <p14:tracePt t="255259" x="2343150" y="4965700"/>
          <p14:tracePt t="256401" x="2349500" y="4965700"/>
          <p14:tracePt t="256408" x="2374900" y="4965700"/>
          <p14:tracePt t="256416" x="2387600" y="4965700"/>
          <p14:tracePt t="256426" x="2406650" y="4972050"/>
          <p14:tracePt t="256443" x="2463800" y="4978400"/>
          <p14:tracePt t="256459" x="2520950" y="4991100"/>
          <p14:tracePt t="256476" x="2565400" y="4997450"/>
          <p14:tracePt t="256492" x="2616200" y="5003800"/>
          <p14:tracePt t="256509" x="2641600" y="5010150"/>
          <p14:tracePt t="256569" x="2647950" y="5016500"/>
          <p14:tracePt t="256713" x="2647950" y="5022850"/>
          <p14:tracePt t="256768" x="2628900" y="5022850"/>
          <p14:tracePt t="256776" x="2622550" y="5022850"/>
          <p14:tracePt t="256786" x="2616200" y="5022850"/>
          <p14:tracePt t="256799" x="2590800" y="5022850"/>
          <p14:tracePt t="256818" x="2457450" y="4984750"/>
          <p14:tracePt t="256832" x="2400300" y="4978400"/>
          <p14:tracePt t="256834" x="2311400" y="4946650"/>
          <p14:tracePt t="256848" x="2184400" y="4921250"/>
          <p14:tracePt t="256865" x="2063750" y="4876800"/>
          <p14:tracePt t="256882" x="1962150" y="4857750"/>
          <p14:tracePt t="256899" x="1911350" y="4838700"/>
          <p14:tracePt t="256915" x="1892300" y="4838700"/>
          <p14:tracePt t="256932" x="1866900" y="4832350"/>
          <p14:tracePt t="256948" x="1841500" y="4832350"/>
          <p14:tracePt t="256965" x="1771650" y="4832350"/>
          <p14:tracePt t="256982" x="1663700" y="4832350"/>
          <p14:tracePt t="256986" x="1612900" y="4832350"/>
          <p14:tracePt t="256998" x="1543050" y="4832350"/>
          <p14:tracePt t="257015" x="1384300" y="4832350"/>
          <p14:tracePt t="257032" x="1308100" y="4832350"/>
          <p14:tracePt t="257048" x="1270000" y="4832350"/>
          <p14:tracePt t="257065" x="1257300" y="4832350"/>
          <p14:tracePt t="257082" x="1238250" y="4832350"/>
          <p14:tracePt t="257104" x="1231900" y="4832350"/>
          <p14:tracePt t="257138" x="1225550" y="4832350"/>
          <p14:tracePt t="257145" x="1219200" y="4832350"/>
          <p14:tracePt t="257226" x="1219200" y="4845050"/>
          <p14:tracePt t="257242" x="1212850" y="4851400"/>
          <p14:tracePt t="257257" x="1212850" y="4864100"/>
          <p14:tracePt t="257266" x="1206500" y="4876800"/>
          <p14:tracePt t="257273" x="1206500" y="4895850"/>
          <p14:tracePt t="257282" x="1206500" y="4902200"/>
          <p14:tracePt t="257299" x="1206500" y="4933950"/>
          <p14:tracePt t="257315" x="1206500" y="4959350"/>
          <p14:tracePt t="257332" x="1206500" y="4972050"/>
          <p14:tracePt t="257348" x="1206500" y="4978400"/>
          <p14:tracePt t="257449" x="1200150" y="4984750"/>
          <p14:tracePt t="257474" x="1187450" y="4984750"/>
          <p14:tracePt t="257482" x="1168400" y="4984750"/>
          <p14:tracePt t="257488" x="1155700" y="4984750"/>
          <p14:tracePt t="257499" x="1123950" y="4984750"/>
          <p14:tracePt t="257515" x="1066800" y="4978400"/>
          <p14:tracePt t="257532" x="1009650" y="4965700"/>
          <p14:tracePt t="257549" x="965200" y="4946650"/>
          <p14:tracePt t="257565" x="927100" y="4933950"/>
          <p14:tracePt t="257582" x="914400" y="4927600"/>
          <p14:tracePt t="257600" x="901700" y="4889500"/>
          <p14:tracePt t="257617" x="889000" y="4864100"/>
          <p14:tracePt t="257632" x="882650" y="4819650"/>
          <p14:tracePt t="257649" x="857250" y="4762500"/>
          <p14:tracePt t="257666" x="857250" y="4724400"/>
          <p14:tracePt t="257682" x="850900" y="4686300"/>
          <p14:tracePt t="257699" x="850900" y="4660900"/>
          <p14:tracePt t="257716" x="850900" y="4641850"/>
          <p14:tracePt t="257732" x="857250" y="4616450"/>
          <p14:tracePt t="257749" x="901700" y="4584700"/>
          <p14:tracePt t="257766" x="965200" y="4559300"/>
          <p14:tracePt t="257772" x="990600" y="4552950"/>
          <p14:tracePt t="257783" x="1022350" y="4540250"/>
          <p14:tracePt t="257801" x="1054100" y="4521200"/>
          <p14:tracePt t="257816" x="1073150" y="4514850"/>
          <p14:tracePt t="257841" x="1079500" y="4514850"/>
          <p14:tracePt t="257849" x="1085850" y="4514850"/>
          <p14:tracePt t="257866" x="1092200" y="4508500"/>
          <p14:tracePt t="257889" x="1111250" y="4508500"/>
          <p14:tracePt t="257899" x="1117600" y="4508500"/>
          <p14:tracePt t="257916" x="1155700" y="4521200"/>
          <p14:tracePt t="257933" x="1193800" y="4533900"/>
          <p14:tracePt t="257950" x="1231900" y="4546600"/>
          <p14:tracePt t="257955" x="1257300" y="4552950"/>
          <p14:tracePt t="257966" x="1276350" y="4559300"/>
          <p14:tracePt t="257982" x="1314450" y="4578350"/>
          <p14:tracePt t="258001" x="1333500" y="4597400"/>
          <p14:tracePt t="258017" x="1339850" y="4610100"/>
          <p14:tracePt t="258033" x="1352550" y="4629150"/>
          <p14:tracePt t="258049" x="1352550" y="4648200"/>
          <p14:tracePt t="258066" x="1352550" y="4673600"/>
          <p14:tracePt t="258083" x="1352550" y="4705350"/>
          <p14:tracePt t="258100" x="1352550" y="4749800"/>
          <p14:tracePt t="258116" x="1352550" y="4775200"/>
          <p14:tracePt t="258133" x="1352550" y="4806950"/>
          <p14:tracePt t="258149" x="1352550" y="4826000"/>
          <p14:tracePt t="258166" x="1352550" y="4838700"/>
          <p14:tracePt t="258186" x="1352550" y="4851400"/>
          <p14:tracePt t="258209" x="1352550" y="4857750"/>
          <p14:tracePt t="258250" x="1352550" y="4864100"/>
          <p14:tracePt t="258266" x="1346200" y="4876800"/>
          <p14:tracePt t="258282" x="1346200" y="4883150"/>
          <p14:tracePt t="258290" x="1333500" y="4889500"/>
          <p14:tracePt t="258307" x="1327150" y="4895850"/>
          <p14:tracePt t="258316" x="1327150" y="4902200"/>
          <p14:tracePt t="258333" x="1314450" y="4914900"/>
          <p14:tracePt t="258349" x="1308100" y="4921250"/>
          <p14:tracePt t="258354" x="1301750" y="4921250"/>
          <p14:tracePt t="258418" x="1295400" y="4927600"/>
          <p14:tracePt t="258442" x="1295400" y="4933950"/>
          <p14:tracePt t="258458" x="1289050" y="4933950"/>
          <p14:tracePt t="258473" x="1282700" y="4933950"/>
          <p14:tracePt t="258530" x="1276350" y="4933950"/>
          <p14:tracePt t="258553" x="1270000" y="4933950"/>
          <p14:tracePt t="258571" x="1263650" y="4933950"/>
          <p14:tracePt t="258610" x="1257300" y="4933950"/>
          <p14:tracePt t="258619" x="1250950" y="4933950"/>
          <p14:tracePt t="258626" x="1244600" y="4933950"/>
          <p14:tracePt t="258634" x="1238250" y="4933950"/>
          <p14:tracePt t="258650" x="1225550" y="4933950"/>
          <p14:tracePt t="258667" x="1193800" y="4933950"/>
          <p14:tracePt t="258683" x="1181100" y="4933950"/>
          <p14:tracePt t="258700" x="1155700" y="4933950"/>
          <p14:tracePt t="258716" x="1143000" y="4933950"/>
          <p14:tracePt t="258733" x="1117600" y="4933950"/>
          <p14:tracePt t="258750" x="1079500" y="4927600"/>
          <p14:tracePt t="258766" x="1054100" y="4914900"/>
          <p14:tracePt t="258770" x="1028700" y="4914900"/>
          <p14:tracePt t="258786" x="1009650" y="4902200"/>
          <p14:tracePt t="258788" x="996950" y="4902200"/>
          <p14:tracePt t="258803" x="977900" y="4902200"/>
          <p14:tracePt t="258866" x="971550" y="4895850"/>
          <p14:tracePt t="258897" x="965200" y="4889500"/>
          <p14:tracePt t="258955" x="965200" y="4883150"/>
          <p14:tracePt t="258962" x="965200" y="4876800"/>
          <p14:tracePt t="258978" x="965200" y="4864100"/>
          <p14:tracePt t="258994" x="965200" y="4857750"/>
          <p14:tracePt t="259002" x="965200" y="4851400"/>
          <p14:tracePt t="259017" x="965200" y="4838700"/>
          <p14:tracePt t="259033" x="965200" y="4832350"/>
          <p14:tracePt t="259050" x="965200" y="4813300"/>
          <p14:tracePt t="259067" x="965200" y="4794250"/>
          <p14:tracePt t="259083" x="971550" y="4781550"/>
          <p14:tracePt t="259100" x="971550" y="4768850"/>
          <p14:tracePt t="259117" x="977900" y="4756150"/>
          <p14:tracePt t="259134" x="977900" y="4749800"/>
          <p14:tracePt t="259150" x="977900" y="4730750"/>
          <p14:tracePt t="259154" x="984250" y="4711700"/>
          <p14:tracePt t="259167" x="990600" y="4699000"/>
          <p14:tracePt t="259185" x="996950" y="4679950"/>
          <p14:tracePt t="259188" x="1003300" y="4673600"/>
          <p14:tracePt t="259202" x="1003300" y="4660900"/>
          <p14:tracePt t="259203" x="1003300" y="4654550"/>
          <p14:tracePt t="259217" x="1016000" y="4629150"/>
          <p14:tracePt t="259234" x="1022350" y="4622800"/>
          <p14:tracePt t="259250" x="1028700" y="4610100"/>
          <p14:tracePt t="259267" x="1035050" y="4603750"/>
          <p14:tracePt t="259289" x="1035050" y="4597400"/>
          <p14:tracePt t="259300" x="1047750" y="4584700"/>
          <p14:tracePt t="259371" x="1054100" y="4578350"/>
          <p14:tracePt t="259395" x="1060450" y="4572000"/>
          <p14:tracePt t="259425" x="1066800" y="4572000"/>
          <p14:tracePt t="259441" x="1073150" y="4572000"/>
          <p14:tracePt t="259457" x="1085850" y="4572000"/>
          <p14:tracePt t="259465" x="1092200" y="4572000"/>
          <p14:tracePt t="259473" x="1098550" y="4572000"/>
          <p14:tracePt t="259484" x="1111250" y="4572000"/>
          <p14:tracePt t="259501" x="1123950" y="4572000"/>
          <p14:tracePt t="259517" x="1143000" y="4572000"/>
          <p14:tracePt t="259534" x="1155700" y="4572000"/>
          <p14:tracePt t="259554" x="1168400" y="4572000"/>
          <p14:tracePt t="259570" x="1181100" y="4584700"/>
          <p14:tracePt t="259585" x="1193800" y="4597400"/>
          <p14:tracePt t="259601" x="1206500" y="4603750"/>
          <p14:tracePt t="259617" x="1212850" y="4616450"/>
          <p14:tracePt t="259634" x="1225550" y="4616450"/>
          <p14:tracePt t="259651" x="1231900" y="4622800"/>
          <p14:tracePt t="259667" x="1244600" y="4629150"/>
          <p14:tracePt t="259684" x="1257300" y="4641850"/>
          <p14:tracePt t="259701" x="1263650" y="4648200"/>
          <p14:tracePt t="259717" x="1276350" y="4654550"/>
          <p14:tracePt t="259739" x="1289050" y="4667250"/>
          <p14:tracePt t="259755" x="1295400" y="4667250"/>
          <p14:tracePt t="259771" x="1295400" y="4673600"/>
          <p14:tracePt t="259784" x="1301750" y="4679950"/>
          <p14:tracePt t="259801" x="1314450" y="4692650"/>
          <p14:tracePt t="259818" x="1320800" y="4711700"/>
          <p14:tracePt t="259834" x="1327150" y="4724400"/>
          <p14:tracePt t="259851" x="1327150" y="4737100"/>
          <p14:tracePt t="259868" x="1327150" y="4749800"/>
          <p14:tracePt t="259884" x="1327150" y="4762500"/>
          <p14:tracePt t="259901" x="1327150" y="4775200"/>
          <p14:tracePt t="259918" x="1327150" y="4787900"/>
          <p14:tracePt t="259940" x="1327150" y="4800600"/>
          <p14:tracePt t="259955" x="1327150" y="4806950"/>
          <p14:tracePt t="259986" x="1327150" y="4813300"/>
          <p14:tracePt t="259993" x="1327150" y="4826000"/>
          <p14:tracePt t="260018" x="1327150" y="4832350"/>
          <p14:tracePt t="260026" x="1327150" y="4838700"/>
          <p14:tracePt t="260041" x="1327150" y="4845050"/>
          <p14:tracePt t="260051" x="1320800" y="4857750"/>
          <p14:tracePt t="260067" x="1314450" y="4864100"/>
          <p14:tracePt t="260085" x="1308100" y="4876800"/>
          <p14:tracePt t="260101" x="1308100" y="4883150"/>
          <p14:tracePt t="260118" x="1301750" y="4889500"/>
          <p14:tracePt t="260134" x="1295400" y="4895850"/>
          <p14:tracePt t="260151" x="1289050" y="4902200"/>
          <p14:tracePt t="260168" x="1289050" y="4908550"/>
          <p14:tracePt t="260185" x="1282700" y="4914900"/>
          <p14:tracePt t="260202" x="1270000" y="4933950"/>
          <p14:tracePt t="260218" x="1263650" y="4933950"/>
          <p14:tracePt t="260234" x="1250950" y="4940300"/>
          <p14:tracePt t="260251" x="1231900" y="4953000"/>
          <p14:tracePt t="260268" x="1212850" y="4959350"/>
          <p14:tracePt t="260285" x="1193800" y="4959350"/>
          <p14:tracePt t="260302" x="1168400" y="4965700"/>
          <p14:tracePt t="260308" x="1162050" y="4965700"/>
          <p14:tracePt t="260318" x="1143000" y="4965700"/>
          <p14:tracePt t="260335" x="1136650" y="4965700"/>
          <p14:tracePt t="260351" x="1123950" y="4965700"/>
          <p14:tracePt t="260355" x="1117600" y="4965700"/>
          <p14:tracePt t="260368" x="1111250" y="4965700"/>
          <p14:tracePt t="260371" x="1098550" y="4965700"/>
          <p14:tracePt t="260386" x="1092200" y="4965700"/>
          <p14:tracePt t="260389" x="1073150" y="4965700"/>
          <p14:tracePt t="260402" x="1066800" y="4965700"/>
          <p14:tracePt t="260418" x="1016000" y="4953000"/>
          <p14:tracePt t="260435" x="996950" y="4946650"/>
          <p14:tracePt t="260451" x="977900" y="4933950"/>
          <p14:tracePt t="260474" x="958850" y="4927600"/>
          <p14:tracePt t="260490" x="952500" y="4921250"/>
          <p14:tracePt t="260523" x="952500" y="4908550"/>
          <p14:tracePt t="260586" x="952500" y="4902200"/>
          <p14:tracePt t="260593" x="952500" y="4895850"/>
          <p14:tracePt t="260605" x="952500" y="4889500"/>
          <p14:tracePt t="260618" x="952500" y="4876800"/>
          <p14:tracePt t="260635" x="952500" y="4851400"/>
          <p14:tracePt t="260652" x="952500" y="4819650"/>
          <p14:tracePt t="260668" x="952500" y="4806950"/>
          <p14:tracePt t="260685" x="952500" y="4787900"/>
          <p14:tracePt t="260702" x="958850" y="4768850"/>
          <p14:tracePt t="260718" x="965200" y="4756150"/>
          <p14:tracePt t="260735" x="971550" y="4743450"/>
          <p14:tracePt t="260752" x="984250" y="4730750"/>
          <p14:tracePt t="260755" x="984250" y="4724400"/>
          <p14:tracePt t="260772" x="990600" y="4711700"/>
          <p14:tracePt t="260785" x="996950" y="4705350"/>
          <p14:tracePt t="260802" x="1009650" y="4699000"/>
          <p14:tracePt t="260818" x="1009650" y="4692650"/>
          <p14:tracePt t="260835" x="1028700" y="4673600"/>
          <p14:tracePt t="260853" x="1035050" y="4667250"/>
          <p14:tracePt t="260869" x="1035050" y="4660900"/>
          <p14:tracePt t="260885" x="1035050" y="4654550"/>
          <p14:tracePt t="260902" x="1041400" y="4648200"/>
          <p14:tracePt t="260924" x="1047750" y="4648200"/>
          <p14:tracePt t="260955" x="1060450" y="4641850"/>
          <p14:tracePt t="260970" x="1066800" y="4635500"/>
          <p14:tracePt t="260978" x="1073150" y="4635500"/>
          <p14:tracePt t="260988" x="1079500" y="4635500"/>
          <p14:tracePt t="261002" x="1092200" y="4635500"/>
          <p14:tracePt t="261018" x="1104900" y="4635500"/>
          <p14:tracePt t="261035" x="1104900" y="4629150"/>
          <p14:tracePt t="261058" x="1117600" y="4629150"/>
          <p14:tracePt t="261081" x="1123950" y="4629150"/>
          <p14:tracePt t="261106" x="1130300" y="4629150"/>
          <p14:tracePt t="261113" x="1136650" y="4629150"/>
          <p14:tracePt t="261134" x="1143000" y="4629150"/>
          <p14:tracePt t="261139" x="1149350" y="4629150"/>
          <p14:tracePt t="261152" x="1155700" y="4629150"/>
          <p14:tracePt t="261170" x="1168400" y="4641850"/>
          <p14:tracePt t="261186" x="1174750" y="4654550"/>
          <p14:tracePt t="261202" x="1193800" y="4692650"/>
          <p14:tracePt t="261219" x="1200150" y="4692650"/>
          <p14:tracePt t="261236" x="1212850" y="4724400"/>
          <p14:tracePt t="261252" x="1225550" y="4743450"/>
          <p14:tracePt t="261269" x="1225550" y="4749800"/>
          <p14:tracePt t="261286" x="1231900" y="4756150"/>
          <p14:tracePt t="261302" x="1231900" y="4762500"/>
          <p14:tracePt t="261319" x="1231900" y="4768850"/>
          <p14:tracePt t="261340" x="1231900" y="4781550"/>
          <p14:tracePt t="261363" x="1231900" y="4787900"/>
          <p14:tracePt t="261373" x="1231900" y="4794250"/>
          <p14:tracePt t="261388" x="1231900" y="4800600"/>
          <p14:tracePt t="261403" x="1231900" y="4813300"/>
          <p14:tracePt t="261419" x="1231900" y="4826000"/>
          <p14:tracePt t="261436" x="1231900" y="4832350"/>
          <p14:tracePt t="261452" x="1231900" y="4838700"/>
          <p14:tracePt t="261469" x="1225550" y="4851400"/>
          <p14:tracePt t="261486" x="1225550" y="4857750"/>
          <p14:tracePt t="261507" x="1225550" y="4864100"/>
          <p14:tracePt t="261519" x="1225550" y="4870450"/>
          <p14:tracePt t="261540" x="1225550" y="4876800"/>
          <p14:tracePt t="261557" x="1225550" y="4883150"/>
          <p14:tracePt t="261572" x="1219200" y="4883150"/>
          <p14:tracePt t="261626" x="1219200" y="4895850"/>
          <p14:tracePt t="261634" x="1219200" y="4902200"/>
          <p14:tracePt t="261642" x="1212850" y="4902200"/>
          <p14:tracePt t="261668" x="1206500" y="4914900"/>
          <p14:tracePt t="261684" x="1200150" y="4921250"/>
          <p14:tracePt t="261700" x="1193800" y="4921250"/>
          <p14:tracePt t="261716" x="1187450" y="4927600"/>
          <p14:tracePt t="261725" x="1187450" y="4940300"/>
          <p14:tracePt t="261740" x="1181100" y="4940300"/>
          <p14:tracePt t="261753" x="1168400" y="4946650"/>
          <p14:tracePt t="261812" x="1168400" y="4953000"/>
          <p14:tracePt t="261853" x="1162050" y="4953000"/>
          <p14:tracePt t="261924" x="1155700" y="4953000"/>
          <p14:tracePt t="261948" x="1149350" y="4953000"/>
          <p14:tracePt t="261964" x="1136650" y="4953000"/>
          <p14:tracePt t="261980" x="1130300" y="4953000"/>
          <p14:tracePt t="261989" x="1111250" y="4953000"/>
          <p14:tracePt t="262004" x="1098550" y="4953000"/>
          <p14:tracePt t="262012" x="1085850" y="4953000"/>
          <p14:tracePt t="262019" x="1073150" y="4953000"/>
          <p14:tracePt t="262042" x="1060450" y="4953000"/>
          <p14:tracePt t="262058" x="1054100" y="4946650"/>
          <p14:tracePt t="262082" x="1047750" y="4940300"/>
          <p14:tracePt t="262091" x="1035050" y="4927600"/>
          <p14:tracePt t="262103" x="1028700" y="4921250"/>
          <p14:tracePt t="262120" x="1016000" y="4902200"/>
          <p14:tracePt t="262125" x="1003300" y="4895850"/>
          <p14:tracePt t="262137" x="1003300" y="4889500"/>
          <p14:tracePt t="262154" x="1003300" y="4876800"/>
          <p14:tracePt t="262169" x="996950" y="4870450"/>
          <p14:tracePt t="262186" x="996950" y="4857750"/>
          <p14:tracePt t="262203" x="996950" y="4838700"/>
          <p14:tracePt t="262220" x="996950" y="4826000"/>
          <p14:tracePt t="262236" x="996950" y="4806950"/>
          <p14:tracePt t="262259" x="996950" y="4800600"/>
          <p14:tracePt t="262275" x="996950" y="4794250"/>
          <p14:tracePt t="262300" x="996950" y="4787900"/>
          <p14:tracePt t="262308" x="996950" y="4781550"/>
          <p14:tracePt t="262320" x="996950" y="4775200"/>
          <p14:tracePt t="262336" x="996950" y="4762500"/>
          <p14:tracePt t="262353" x="1003300" y="4737100"/>
          <p14:tracePt t="262356" x="1003300" y="4724400"/>
          <p14:tracePt t="262372" x="1016000" y="4705350"/>
          <p14:tracePt t="262386" x="1028700" y="4679950"/>
          <p14:tracePt t="262403" x="1035050" y="4673600"/>
          <p14:tracePt t="262420" x="1047750" y="4648200"/>
          <p14:tracePt t="262437" x="1060450" y="4629150"/>
          <p14:tracePt t="262453" x="1079500" y="4610100"/>
          <p14:tracePt t="262470" x="1085850" y="4597400"/>
          <p14:tracePt t="262487" x="1092200" y="4591050"/>
          <p14:tracePt t="262503" x="1104900" y="4578350"/>
          <p14:tracePt t="262510" x="1111250" y="4572000"/>
          <p14:tracePt t="262524" x="1117600" y="4565650"/>
          <p14:tracePt t="262537" x="1130300" y="4559300"/>
          <p14:tracePt t="262553" x="1143000" y="4546600"/>
          <p14:tracePt t="262570" x="1162050" y="4546600"/>
          <p14:tracePt t="262587" x="1168400" y="4546600"/>
          <p14:tracePt t="262603" x="1181100" y="4540250"/>
          <p14:tracePt t="262620" x="1187450" y="4540250"/>
          <p14:tracePt t="262637" x="1200150" y="4540250"/>
          <p14:tracePt t="262654" x="1219200" y="4540250"/>
          <p14:tracePt t="262670" x="1231900" y="4546600"/>
          <p14:tracePt t="262687" x="1250950" y="4559300"/>
          <p14:tracePt t="262703" x="1263650" y="4572000"/>
          <p14:tracePt t="262720" x="1282700" y="4584700"/>
          <p14:tracePt t="262737" x="1295400" y="4597400"/>
          <p14:tracePt t="262756" x="1308100" y="4610100"/>
          <p14:tracePt t="262779" x="1314450" y="4622800"/>
          <p14:tracePt t="262795" x="1314450" y="4641850"/>
          <p14:tracePt t="262812" x="1314450" y="4654550"/>
          <p14:tracePt t="262820" x="1314450" y="4667250"/>
          <p14:tracePt t="262837" x="1314450" y="4679950"/>
          <p14:tracePt t="262854" x="1314450" y="4699000"/>
          <p14:tracePt t="262871" x="1320800" y="4724400"/>
          <p14:tracePt t="262876" x="1327150" y="4737100"/>
          <p14:tracePt t="262887" x="1333500" y="4743450"/>
          <p14:tracePt t="262903" x="1333500" y="4756150"/>
          <p14:tracePt t="262920" x="1339850" y="4775200"/>
          <p14:tracePt t="262941" x="1339850" y="4781550"/>
          <p14:tracePt t="262956" x="1339850" y="4787900"/>
          <p14:tracePt t="262974" x="1339850" y="4794250"/>
          <p14:tracePt t="262987" x="1339850" y="4800600"/>
          <p14:tracePt t="263004" x="1333500" y="4806950"/>
          <p14:tracePt t="263020" x="1327150" y="4806950"/>
          <p14:tracePt t="263037" x="1327150" y="4819650"/>
          <p14:tracePt t="263053" x="1320800" y="4832350"/>
          <p14:tracePt t="263070" x="1308100" y="4838700"/>
          <p14:tracePt t="263087" x="1308100" y="4845050"/>
          <p14:tracePt t="263104" x="1308100" y="4851400"/>
          <p14:tracePt t="263120" x="1301750" y="4857750"/>
          <p14:tracePt t="263137" x="1295400" y="4870450"/>
          <p14:tracePt t="263141" x="1289050" y="4870450"/>
          <p14:tracePt t="263170" x="1282700" y="4876800"/>
          <p14:tracePt t="263205" x="1276350" y="4876800"/>
          <p14:tracePt t="263212" x="1270000" y="4883150"/>
          <p14:tracePt t="263221" x="1263650" y="4883150"/>
          <p14:tracePt t="263252" x="1250950" y="4883150"/>
          <p14:tracePt t="263268" x="1244600" y="4889500"/>
          <p14:tracePt t="263301" x="1238250" y="4889500"/>
          <p14:tracePt t="263317" x="1225550" y="4889500"/>
          <p14:tracePt t="263326" x="1225550" y="4895850"/>
          <p14:tracePt t="263341" x="1219200" y="4895850"/>
          <p14:tracePt t="263357" x="1212850" y="4895850"/>
          <p14:tracePt t="263373" x="1206500" y="4895850"/>
          <p14:tracePt t="263387" x="1200150" y="4895850"/>
          <p14:tracePt t="263404" x="1193800" y="4895850"/>
          <p14:tracePt t="263428" x="1174750" y="4895850"/>
          <p14:tracePt t="263453" x="1168400" y="4895850"/>
          <p14:tracePt t="263461" x="1155700" y="4895850"/>
          <p14:tracePt t="263579" x="1149350" y="4895850"/>
          <p14:tracePt t="263587" x="1143000" y="4895850"/>
          <p14:tracePt t="263595" x="1136650" y="4895850"/>
          <p14:tracePt t="263604" x="1130300" y="4895850"/>
          <p14:tracePt t="263621" x="1123950" y="4889500"/>
          <p14:tracePt t="263637" x="1104900" y="4889500"/>
          <p14:tracePt t="263654" x="1098550" y="4883150"/>
          <p14:tracePt t="263671" x="1073150" y="4876800"/>
          <p14:tracePt t="263687" x="1060450" y="4864100"/>
          <p14:tracePt t="263704" x="1047750" y="4845050"/>
          <p14:tracePt t="263721" x="1035050" y="4838700"/>
          <p14:tracePt t="263726" x="1035050" y="4832350"/>
          <p14:tracePt t="263738" x="1028700" y="4832350"/>
          <p14:tracePt t="263754" x="1016000" y="4813300"/>
          <p14:tracePt t="263774" x="1009650" y="4806950"/>
          <p14:tracePt t="263788" x="1009650" y="4800600"/>
          <p14:tracePt t="263805" x="1003300" y="4787900"/>
          <p14:tracePt t="263828" x="996950" y="4781550"/>
          <p14:tracePt t="263838" x="996950" y="4775200"/>
          <p14:tracePt t="263854" x="990600" y="4762500"/>
          <p14:tracePt t="263900" x="990600" y="4756150"/>
          <p14:tracePt t="263916" x="984250" y="4749800"/>
          <p14:tracePt t="263932" x="984250" y="4743450"/>
          <p14:tracePt t="263948" x="984250" y="4737100"/>
          <p14:tracePt t="263956" x="984250" y="4730750"/>
          <p14:tracePt t="263963" x="984250" y="4724400"/>
          <p14:tracePt t="263975" x="984250" y="4718050"/>
          <p14:tracePt t="263990" x="984250" y="4705350"/>
          <p14:tracePt t="264005" x="984250" y="4699000"/>
          <p14:tracePt t="264021" x="984250" y="4692650"/>
          <p14:tracePt t="264038" x="984250" y="4667250"/>
          <p14:tracePt t="264054" x="990600" y="4654550"/>
          <p14:tracePt t="264071" x="1009650" y="4641850"/>
          <p14:tracePt t="264088" x="1016000" y="4622800"/>
          <p14:tracePt t="264092" x="1035050" y="4610100"/>
          <p14:tracePt t="264110" x="1041400" y="4603750"/>
          <p14:tracePt t="264121" x="1041400" y="4597400"/>
          <p14:tracePt t="264138" x="1054100" y="4591050"/>
          <p14:tracePt t="264189" x="1060450" y="4584700"/>
          <p14:tracePt t="264205" x="1073150" y="4584700"/>
          <p14:tracePt t="264229" x="1079500" y="4584700"/>
          <p14:tracePt t="264237" x="1085850" y="4584700"/>
          <p14:tracePt t="264244" x="1098550" y="4584700"/>
          <p14:tracePt t="264255" x="1104900" y="4584700"/>
          <p14:tracePt t="264271" x="1123950" y="4584700"/>
          <p14:tracePt t="264288" x="1149350" y="4584700"/>
          <p14:tracePt t="264305" x="1162050" y="4584700"/>
          <p14:tracePt t="264321" x="1168400" y="4584700"/>
          <p14:tracePt t="264339" x="1181100" y="4584700"/>
          <p14:tracePt t="264354" x="1193800" y="4584700"/>
          <p14:tracePt t="264371" x="1244600" y="4603750"/>
          <p14:tracePt t="264388" x="1282700" y="4641850"/>
          <p14:tracePt t="264405" x="1320800" y="4679950"/>
          <p14:tracePt t="264421" x="1333500" y="4692650"/>
          <p14:tracePt t="264438" x="1352550" y="4705350"/>
          <p14:tracePt t="264455" x="1365250" y="4724400"/>
          <p14:tracePt t="264471" x="1371600" y="4724400"/>
          <p14:tracePt t="264488" x="1377950" y="4730750"/>
          <p14:tracePt t="264557" x="1377950" y="4737100"/>
          <p14:tracePt t="264574" x="1377950" y="4743450"/>
          <p14:tracePt t="264582" x="1371600" y="4749800"/>
          <p14:tracePt t="264589" x="1365250" y="4762500"/>
          <p14:tracePt t="264605" x="1333500" y="4794250"/>
          <p14:tracePt t="264622" x="1301750" y="4826000"/>
          <p14:tracePt t="264638" x="1282700" y="4851400"/>
          <p14:tracePt t="264655" x="1270000" y="4864100"/>
          <p14:tracePt t="264672" x="1263650" y="4870450"/>
          <p14:tracePt t="264725" x="1257300" y="4876800"/>
          <p14:tracePt t="264757" x="1250950" y="4883150"/>
          <p14:tracePt t="264796" x="1244600" y="4889500"/>
          <p14:tracePt t="264803" x="1238250" y="4895850"/>
          <p14:tracePt t="264828" x="1238250" y="4902200"/>
          <p14:tracePt t="265894" x="1231900" y="4902200"/>
          <p14:tracePt t="265918" x="1225550" y="4908550"/>
          <p14:tracePt t="265949" x="1225550" y="4914900"/>
          <p14:tracePt t="265956" x="1225550" y="4921250"/>
          <p14:tracePt t="265964" x="1225550" y="4927600"/>
          <p14:tracePt t="265973" x="1212850" y="4933950"/>
          <p14:tracePt t="265989" x="1212850" y="4946650"/>
          <p14:tracePt t="266002" x="1212850" y="4953000"/>
          <p14:tracePt t="266021" x="1206500" y="4959350"/>
          <p14:tracePt t="266037" x="1206500" y="4965700"/>
          <p14:tracePt t="266052" x="1200150" y="4972050"/>
          <p14:tracePt t="266068" x="1193800" y="4972050"/>
          <p14:tracePt t="266085" x="1187450" y="4972050"/>
          <p14:tracePt t="266108" x="1174750" y="4972050"/>
          <p14:tracePt t="266180" x="1168400" y="4972050"/>
          <p14:tracePt t="266214" x="1168400" y="4978400"/>
          <p14:tracePt t="266671" x="1162050" y="4978400"/>
          <p14:tracePt t="266678" x="1168400" y="4972050"/>
          <p14:tracePt t="266685" x="1174750" y="4965700"/>
          <p14:tracePt t="266696" x="1181100" y="4959350"/>
          <p14:tracePt t="266712" x="1193800" y="4953000"/>
          <p14:tracePt t="266729" x="1200150" y="4946650"/>
          <p14:tracePt t="266746" x="1206500" y="4946650"/>
          <p14:tracePt t="266763" x="1219200" y="4946650"/>
          <p14:tracePt t="266782" x="1244600" y="4946650"/>
          <p14:tracePt t="266799" x="1276350" y="4946650"/>
          <p14:tracePt t="266813" x="1301750" y="4946650"/>
          <p14:tracePt t="266829" x="1327150" y="4946650"/>
          <p14:tracePt t="266846" x="1377950" y="4946650"/>
          <p14:tracePt t="266863" x="1409700" y="4946650"/>
          <p14:tracePt t="266879" x="1435100" y="4946650"/>
          <p14:tracePt t="266896" x="1473200" y="4946650"/>
          <p14:tracePt t="266913" x="1485900" y="4946650"/>
          <p14:tracePt t="266929" x="1492250" y="4946650"/>
          <p14:tracePt t="266946" x="1498600" y="4953000"/>
          <p14:tracePt t="266966" x="1504950" y="4953000"/>
          <p14:tracePt t="266980" x="1511300" y="4953000"/>
          <p14:tracePt t="266996" x="1530350" y="4959350"/>
          <p14:tracePt t="267013" x="1555750" y="4972050"/>
          <p14:tracePt t="267029" x="1568450" y="4978400"/>
          <p14:tracePt t="267046" x="1600200" y="4978400"/>
          <p14:tracePt t="267063" x="1619250" y="4984750"/>
          <p14:tracePt t="267080" x="1631950" y="4984750"/>
          <p14:tracePt t="267096" x="1651000" y="4984750"/>
          <p14:tracePt t="267113" x="1701800" y="4984750"/>
          <p14:tracePt t="267130" x="1765300" y="4991100"/>
          <p14:tracePt t="267146" x="1841500" y="4991100"/>
          <p14:tracePt t="267151" x="1873250" y="4991100"/>
          <p14:tracePt t="267164" x="1930400" y="4991100"/>
          <p14:tracePt t="267181" x="2006600" y="4991100"/>
          <p14:tracePt t="267185" x="2038350" y="4991100"/>
          <p14:tracePt t="267196" x="2076450" y="4991100"/>
          <p14:tracePt t="267213" x="2101850" y="4991100"/>
          <p14:tracePt t="267261" x="2108200" y="4991100"/>
          <p14:tracePt t="267285" x="2114550" y="4991100"/>
          <p14:tracePt t="267293" x="2120900" y="4991100"/>
          <p14:tracePt t="267301" x="2127250" y="4991100"/>
          <p14:tracePt t="267313" x="2146300" y="4991100"/>
          <p14:tracePt t="267330" x="2178050" y="4991100"/>
          <p14:tracePt t="267347" x="2228850" y="4991100"/>
          <p14:tracePt t="267351" x="2266950" y="4991100"/>
          <p14:tracePt t="267364" x="2279650" y="4991100"/>
          <p14:tracePt t="267380" x="2305050" y="4991100"/>
          <p14:tracePt t="267382" x="2324100" y="4991100"/>
          <p14:tracePt t="267495" x="2330450" y="4991100"/>
          <p14:tracePt t="267511" x="2330450" y="4997450"/>
          <p14:tracePt t="267527" x="2336800" y="5003800"/>
          <p14:tracePt t="267551" x="2343150" y="5010150"/>
          <p14:tracePt t="267573" x="2349500" y="5010150"/>
          <p14:tracePt t="267805" x="2355850" y="5010150"/>
          <p14:tracePt t="267813" x="2368550" y="5010150"/>
          <p14:tracePt t="267821" x="2393950" y="5010150"/>
          <p14:tracePt t="267830" x="2425700" y="5029200"/>
          <p14:tracePt t="267845" x="2533650" y="5035550"/>
          <p14:tracePt t="267862" x="2724150" y="5054600"/>
          <p14:tracePt t="267879" x="2940050" y="5086350"/>
          <p14:tracePt t="267896" x="3079750" y="5092700"/>
          <p14:tracePt t="267912" x="3143250" y="5092700"/>
          <p14:tracePt t="267929" x="3149600" y="5092700"/>
          <p14:tracePt t="268197" x="3136900" y="5092700"/>
          <p14:tracePt t="268206" x="3073400" y="5092700"/>
          <p14:tracePt t="268213" x="3003550" y="5092700"/>
          <p14:tracePt t="268223" x="2908300" y="5092700"/>
          <p14:tracePt t="268238" x="2717800" y="5092700"/>
          <p14:tracePt t="268255" x="2565400" y="5073650"/>
          <p14:tracePt t="268271" x="2527300" y="5067300"/>
          <p14:tracePt t="268670" x="2501900" y="5067300"/>
          <p14:tracePt t="268679" x="2470150" y="5060950"/>
          <p14:tracePt t="268686" x="2444750" y="5054600"/>
          <p14:tracePt t="268695" x="2400300" y="5054600"/>
          <p14:tracePt t="268711" x="2343150" y="5035550"/>
          <p14:tracePt t="268728" x="2298700" y="5035550"/>
          <p14:tracePt t="268744" x="2279650" y="5029200"/>
          <p14:tracePt t="268761" x="2266950" y="5029200"/>
          <p14:tracePt t="271344" x="2254250" y="5029200"/>
          <p14:tracePt t="271352" x="2247900" y="5022850"/>
          <p14:tracePt t="271359" x="2222500" y="5022850"/>
          <p14:tracePt t="271369" x="2184400" y="5016500"/>
          <p14:tracePt t="271386" x="2127250" y="5003800"/>
          <p14:tracePt t="271403" x="2032000" y="4997450"/>
          <p14:tracePt t="271420" x="1955800" y="4991100"/>
          <p14:tracePt t="271436" x="1879600" y="4972050"/>
          <p14:tracePt t="271440" x="1841500" y="4972050"/>
          <p14:tracePt t="271453" x="1816100" y="4972050"/>
          <p14:tracePt t="271472" x="1720850" y="4965700"/>
          <p14:tracePt t="271486" x="1682750" y="4965700"/>
          <p14:tracePt t="271503" x="1587500" y="4965700"/>
          <p14:tracePt t="271520" x="1498600" y="4965700"/>
          <p14:tracePt t="271536" x="1416050" y="4965700"/>
          <p14:tracePt t="271554" x="1346200" y="4953000"/>
          <p14:tracePt t="271570" x="1301750" y="4940300"/>
          <p14:tracePt t="271587" x="1282700" y="4940300"/>
          <p14:tracePt t="271603" x="1276350" y="4940300"/>
          <p14:tracePt t="271625" x="1270000" y="4940300"/>
          <p14:tracePt t="271641" x="1263650" y="4940300"/>
          <p14:tracePt t="271657" x="1257300" y="4940300"/>
          <p14:tracePt t="271672" x="1250950" y="4940300"/>
          <p14:tracePt t="271687" x="1231900" y="4940300"/>
          <p14:tracePt t="271703" x="1225550" y="4940300"/>
          <p14:tracePt t="271720" x="1206500" y="4940300"/>
          <p14:tracePt t="271737" x="1168400" y="4946650"/>
          <p14:tracePt t="271753" x="1073150" y="4946650"/>
          <p14:tracePt t="271770" x="965200" y="4946650"/>
          <p14:tracePt t="271787" x="876300" y="4972050"/>
          <p14:tracePt t="271803" x="825500" y="4972050"/>
          <p14:tracePt t="271820" x="812800" y="4972050"/>
          <p14:tracePt t="272144" x="825500" y="4972050"/>
          <p14:tracePt t="272152" x="844550" y="4972050"/>
          <p14:tracePt t="272160" x="857250" y="4972050"/>
          <p14:tracePt t="272168" x="876300" y="4972050"/>
          <p14:tracePt t="272185" x="908050" y="4972050"/>
          <p14:tracePt t="272201" x="952500" y="4972050"/>
          <p14:tracePt t="280139" x="939800" y="4972050"/>
          <p14:tracePt t="280195" x="977900" y="4965700"/>
          <p14:tracePt t="280203" x="1028700" y="4959350"/>
          <p14:tracePt t="280213" x="1073150" y="4959350"/>
          <p14:tracePt t="280230" x="1174750" y="4933950"/>
          <p14:tracePt t="280246" x="1244600" y="4902200"/>
          <p14:tracePt t="280263" x="1295400" y="4889500"/>
          <p14:tracePt t="280280" x="1333500" y="4870450"/>
          <p14:tracePt t="280296" x="1352550" y="4857750"/>
          <p14:tracePt t="280314" x="1365250" y="4845050"/>
          <p14:tracePt t="280318" x="1371600" y="4838700"/>
          <p14:tracePt t="280334" x="1371600" y="4832350"/>
          <p14:tracePt t="280372" x="1377950" y="4832350"/>
          <p14:tracePt t="280380" x="1384300" y="4832350"/>
          <p14:tracePt t="280388" x="1390650" y="4826000"/>
          <p14:tracePt t="280412" x="1397000" y="4819650"/>
          <p14:tracePt t="280436" x="1403350" y="4819650"/>
          <p14:tracePt t="280444" x="1403350" y="4813300"/>
          <p14:tracePt t="280548" x="1409700" y="4813300"/>
          <p14:tracePt t="280563" x="1422400" y="4819650"/>
          <p14:tracePt t="280579" x="1435100" y="4819650"/>
          <p14:tracePt t="280587" x="1454150" y="4819650"/>
          <p14:tracePt t="280597" x="1466850" y="4819650"/>
          <p14:tracePt t="280613" x="1543050" y="4819650"/>
          <p14:tracePt t="280630" x="1670050" y="4819650"/>
          <p14:tracePt t="280647" x="1828800" y="4845050"/>
          <p14:tracePt t="280663" x="2000250" y="4870450"/>
          <p14:tracePt t="280680" x="2165350" y="4889500"/>
          <p14:tracePt t="280697" x="2254250" y="4908550"/>
          <p14:tracePt t="280701" x="2279650" y="4908550"/>
          <p14:tracePt t="280716" x="2298700" y="4908550"/>
          <p14:tracePt t="280821" x="2305050" y="4908550"/>
          <p14:tracePt t="280837" x="2317750" y="4908550"/>
          <p14:tracePt t="280844" x="2330450" y="4908550"/>
          <p14:tracePt t="280853" x="2355850" y="4914900"/>
          <p14:tracePt t="280864" x="2387600" y="4914900"/>
          <p14:tracePt t="280881" x="2482850" y="4933950"/>
          <p14:tracePt t="280885" x="2540000" y="4946650"/>
          <p14:tracePt t="280897" x="2590800" y="4946650"/>
          <p14:tracePt t="280914" x="2711450" y="4965700"/>
          <p14:tracePt t="280917" x="2768600" y="4965700"/>
          <p14:tracePt t="280931" x="2863850" y="4965700"/>
          <p14:tracePt t="280947" x="2921000" y="4965700"/>
          <p14:tracePt t="280964" x="2933700" y="4965700"/>
          <p14:tracePt t="280981" x="2940050" y="4965700"/>
          <p14:tracePt t="281019" x="2959100" y="4965700"/>
          <p14:tracePt t="281027" x="2990850" y="4965700"/>
          <p14:tracePt t="281035" x="3028950" y="4978400"/>
          <p14:tracePt t="281047" x="3060700" y="4978400"/>
          <p14:tracePt t="281064" x="3187700" y="4991100"/>
          <p14:tracePt t="281080" x="3327400" y="4991100"/>
          <p14:tracePt t="281097" x="3409950" y="4991100"/>
          <p14:tracePt t="281102" x="3422650" y="4991100"/>
          <p14:tracePt t="281123" x="3429000" y="4991100"/>
          <p14:tracePt t="281325" x="3422650" y="4991100"/>
          <p14:tracePt t="281332" x="3416300" y="4991100"/>
          <p14:tracePt t="281373" x="3467100" y="4984750"/>
          <p14:tracePt t="281380" x="3695700" y="4959350"/>
          <p14:tracePt t="281388" x="3962400" y="4921250"/>
          <p14:tracePt t="281399" x="4311650" y="4921250"/>
          <p14:tracePt t="281416" x="4933950" y="4921250"/>
          <p14:tracePt t="281432" x="5549900" y="4864100"/>
          <p14:tracePt t="281449" x="6121400" y="4838700"/>
          <p14:tracePt t="281453" x="6375400" y="4838700"/>
          <p14:tracePt t="281466" x="6616700" y="4838700"/>
          <p14:tracePt t="281483" x="7112000" y="4838700"/>
          <p14:tracePt t="281486" x="7308850" y="4838700"/>
          <p14:tracePt t="281499" x="7677150" y="4838700"/>
          <p14:tracePt t="281516" x="7899400" y="4838700"/>
          <p14:tracePt t="281532" x="8039100" y="4838700"/>
          <p14:tracePt t="281549" x="8128000" y="4838700"/>
          <p14:tracePt t="281566" x="8197850" y="4838700"/>
          <p14:tracePt t="281582" x="8286750" y="4838700"/>
          <p14:tracePt t="281599" x="8350250" y="4838700"/>
          <p14:tracePt t="281616" x="8451850" y="4826000"/>
          <p14:tracePt t="281633" x="8566150" y="4826000"/>
          <p14:tracePt t="281637" x="8642350" y="4813300"/>
          <p14:tracePt t="281649" x="8705850" y="4806950"/>
          <p14:tracePt t="281666" x="8845550" y="4787900"/>
          <p14:tracePt t="281670" x="8902700" y="4768850"/>
          <p14:tracePt t="281683" x="8972550" y="4762500"/>
          <p14:tracePt t="281700" x="8985250" y="4762500"/>
          <p14:tracePt t="281716" x="8991600" y="4762500"/>
          <p14:tracePt t="281829" x="8972550" y="4762500"/>
          <p14:tracePt t="281838" x="8959850" y="4768850"/>
          <p14:tracePt t="281845" x="8940800" y="4781550"/>
          <p14:tracePt t="281855" x="8915400" y="4800600"/>
          <p14:tracePt t="281869" x="8870950" y="4838700"/>
          <p14:tracePt t="281884" x="8858250" y="4851400"/>
          <p14:tracePt t="281887" x="8839200" y="4876800"/>
          <p14:tracePt t="281899" x="8807450" y="4908550"/>
          <p14:tracePt t="281916" x="8788400" y="4933950"/>
          <p14:tracePt t="281933" x="8775700" y="4940300"/>
          <p14:tracePt t="281950" x="8763000" y="4940300"/>
          <p14:tracePt t="281966" x="8756650" y="4940300"/>
          <p14:tracePt t="281983" x="8724900" y="4940300"/>
          <p14:tracePt t="281999" x="8680450" y="4940300"/>
          <p14:tracePt t="282016" x="8642350" y="4953000"/>
          <p14:tracePt t="282033" x="8604250" y="4959350"/>
          <p14:tracePt t="282050" x="8591550" y="4959350"/>
          <p14:tracePt t="282055" x="8585200" y="4959350"/>
          <p14:tracePt t="282398" x="8572500" y="4959350"/>
          <p14:tracePt t="282421" x="8566150" y="4959350"/>
          <p14:tracePt t="282573" x="8566150" y="4965700"/>
          <p14:tracePt t="282660" x="8553450" y="4972050"/>
          <p14:tracePt t="282668" x="8547100" y="4978400"/>
          <p14:tracePt t="282684" x="8540750" y="4978400"/>
          <p14:tracePt t="282764" x="8540750" y="4984750"/>
          <p14:tracePt t="282772" x="8540750" y="4997450"/>
          <p14:tracePt t="282780" x="8547100" y="5022850"/>
          <p14:tracePt t="282789" x="8559800" y="5041900"/>
          <p14:tracePt t="282805" x="8597900" y="5143500"/>
          <p14:tracePt t="282822" x="8616950" y="5213350"/>
          <p14:tracePt t="282839" x="8623300" y="5270500"/>
          <p14:tracePt t="282856" x="8629650" y="5295900"/>
          <p14:tracePt t="282872" x="8629650" y="5308600"/>
          <p14:tracePt t="282910" x="8629650" y="5314950"/>
          <p14:tracePt t="282917" x="8623300" y="5314950"/>
          <p14:tracePt t="282926" x="8616950" y="5327650"/>
          <p14:tracePt t="282942" x="8610600" y="5327650"/>
          <p14:tracePt t="282956" x="8597900" y="5327650"/>
          <p14:tracePt t="282972" x="8585200" y="5334000"/>
          <p14:tracePt t="282996" x="8578850" y="5334000"/>
          <p14:tracePt t="283036" x="8572500" y="5334000"/>
          <p14:tracePt t="283044" x="8566150" y="5340350"/>
          <p14:tracePt t="283060" x="8553450" y="5340350"/>
          <p14:tracePt t="283068" x="8547100" y="5340350"/>
          <p14:tracePt t="283076" x="8534400" y="5353050"/>
          <p14:tracePt t="283089" x="8528050" y="5353050"/>
          <p14:tracePt t="283106" x="8502650" y="5353050"/>
          <p14:tracePt t="283123" x="8470900" y="5353050"/>
          <p14:tracePt t="283127" x="8464550" y="5353050"/>
          <p14:tracePt t="283139" x="8445500" y="5353050"/>
          <p14:tracePt t="283156" x="8426450" y="5359400"/>
          <p14:tracePt t="283173" x="8407400" y="5359400"/>
          <p14:tracePt t="284108" x="8401050" y="5359400"/>
          <p14:tracePt t="284117" x="8394700" y="5359400"/>
          <p14:tracePt t="284125" x="8388350" y="5359400"/>
          <p14:tracePt t="284142" x="8369300" y="5359400"/>
          <p14:tracePt t="284159" x="8356600" y="5359400"/>
          <p14:tracePt t="284175" x="8312150" y="5359400"/>
          <p14:tracePt t="284192" x="8242300" y="5359400"/>
          <p14:tracePt t="284208" x="8102600" y="5359400"/>
          <p14:tracePt t="284225" x="7880350" y="5359400"/>
          <p14:tracePt t="284242" x="7658100" y="5359400"/>
          <p14:tracePt t="284259" x="7416800" y="5359400"/>
          <p14:tracePt t="284262" x="7315200" y="5359400"/>
          <p14:tracePt t="284276" x="7219950" y="5359400"/>
          <p14:tracePt t="284293" x="6972300" y="5359400"/>
          <p14:tracePt t="284309" x="6826250" y="5334000"/>
          <p14:tracePt t="284325" x="6673850" y="5302250"/>
          <p14:tracePt t="284342" x="6527800" y="5264150"/>
          <p14:tracePt t="284358" x="6432550" y="5251450"/>
          <p14:tracePt t="284375" x="6330950" y="5245100"/>
          <p14:tracePt t="284392" x="6267450" y="5245100"/>
          <p14:tracePt t="284409" x="6210300" y="5245100"/>
          <p14:tracePt t="284426" x="6146800" y="5245100"/>
          <p14:tracePt t="284442" x="6089650" y="5245100"/>
          <p14:tracePt t="284448" x="6051550" y="5245100"/>
          <p14:tracePt t="284459" x="6019800" y="5245100"/>
          <p14:tracePt t="284476" x="5937250" y="5226050"/>
          <p14:tracePt t="284479" x="5892800" y="5226050"/>
          <p14:tracePt t="284492" x="5797550" y="5226050"/>
          <p14:tracePt t="284509" x="5702300" y="5226050"/>
          <p14:tracePt t="284526" x="5588000" y="5226050"/>
          <p14:tracePt t="284542" x="5435600" y="5226050"/>
          <p14:tracePt t="284559" x="5257800" y="5226050"/>
          <p14:tracePt t="284576" x="5092700" y="5226050"/>
          <p14:tracePt t="284592" x="4984750" y="5226050"/>
          <p14:tracePt t="284609" x="4933950" y="5226050"/>
          <p14:tracePt t="284626" x="4927600" y="5232400"/>
          <p14:tracePt t="284735" x="4921250" y="5232400"/>
          <p14:tracePt t="284743" x="4914900" y="5238750"/>
          <p14:tracePt t="284751" x="4902200" y="5238750"/>
          <p14:tracePt t="284759" x="4870450" y="5238750"/>
          <p14:tracePt t="284776" x="4800600" y="5238750"/>
          <p14:tracePt t="284793" x="4679950" y="5238750"/>
          <p14:tracePt t="284809" x="4578350" y="5238750"/>
          <p14:tracePt t="284826" x="4502150" y="5238750"/>
          <p14:tracePt t="284842" x="4457700" y="5238750"/>
          <p14:tracePt t="284859" x="4432300" y="5238750"/>
          <p14:tracePt t="284863" x="4419600" y="5238750"/>
          <p14:tracePt t="284909" x="4413250" y="5238750"/>
          <p14:tracePt t="284917" x="4413250" y="5232400"/>
          <p14:tracePt t="284934" x="4413250" y="5226050"/>
          <p14:tracePt t="284950" x="4413250" y="5219700"/>
          <p14:tracePt t="284959" x="4413250" y="5207000"/>
          <p14:tracePt t="284976" x="4406900" y="5162550"/>
          <p14:tracePt t="284993" x="4362450" y="5124450"/>
          <p14:tracePt t="285010" x="4311650" y="5092700"/>
          <p14:tracePt t="285026" x="4235450" y="5041900"/>
          <p14:tracePt t="285031" x="4191000" y="5022850"/>
          <p14:tracePt t="285043" x="4140200" y="5003800"/>
          <p14:tracePt t="285059" x="4051300" y="4984750"/>
          <p14:tracePt t="285063" x="4019550" y="4978400"/>
          <p14:tracePt t="285077" x="4006850" y="4978400"/>
          <p14:tracePt t="285092" x="3987800" y="4978400"/>
          <p14:tracePt t="286262" x="3981450" y="4978400"/>
          <p14:tracePt t="286279" x="3981450" y="4984750"/>
          <p14:tracePt t="286286" x="3981450" y="4991100"/>
          <p14:tracePt t="286342" x="3981450" y="5003800"/>
          <p14:tracePt t="286350" x="3981450" y="5010150"/>
          <p14:tracePt t="286366" x="3981450" y="5029200"/>
          <p14:tracePt t="286383" x="3981450" y="5041900"/>
          <p14:tracePt t="286391" x="3975100" y="5054600"/>
          <p14:tracePt t="286583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1514475"/>
            <a:ext cx="10848975" cy="3829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8400" y="2158920"/>
              <a:ext cx="10649520" cy="30610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040" y="2149560"/>
                <a:ext cx="10668240" cy="3079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6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943"/>
    </mc:Choice>
    <mc:Fallback>
      <p:transition spd="slow" advTm="285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1533525"/>
            <a:ext cx="10725150" cy="3790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8240" y="2216160"/>
              <a:ext cx="9969840" cy="30801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880" y="2206800"/>
                <a:ext cx="9988560" cy="3098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5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646"/>
    </mc:Choice>
    <mc:Fallback>
      <p:transition spd="slow" advTm="296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5" y="1995487"/>
            <a:ext cx="8705850" cy="286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9120" y="3505320"/>
              <a:ext cx="6940800" cy="11242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9760" y="3495960"/>
                <a:ext cx="6959520" cy="1143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5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51"/>
    </mc:Choice>
    <mc:Fallback>
      <p:transition spd="slow" advTm="35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" y="809625"/>
            <a:ext cx="10829925" cy="5238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3640" y="3638520"/>
              <a:ext cx="8940960" cy="30992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280" y="3629160"/>
                <a:ext cx="8959680" cy="3117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8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557"/>
    </mc:Choice>
    <mc:Fallback>
      <p:transition spd="slow" advTm="364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905" x="3321050" y="3251200"/>
          <p14:tracePt t="51052" x="3308350" y="3257550"/>
          <p14:tracePt t="51060" x="3276600" y="3257550"/>
          <p14:tracePt t="51068" x="3225800" y="3270250"/>
          <p14:tracePt t="51078" x="3168650" y="3270250"/>
          <p14:tracePt t="51095" x="2990850" y="3270250"/>
          <p14:tracePt t="51112" x="2686050" y="3270250"/>
          <p14:tracePt t="51128" x="2286000" y="3232150"/>
          <p14:tracePt t="51132" x="2101850" y="3213100"/>
          <p14:tracePt t="51145" x="1911350" y="3175000"/>
          <p14:tracePt t="51164" x="1549400" y="3130550"/>
          <p14:tracePt t="51178" x="1422400" y="3124200"/>
          <p14:tracePt t="51195" x="1352550" y="3117850"/>
          <p14:tracePt t="51211" x="1333500" y="3117850"/>
          <p14:tracePt t="51491" x="1339850" y="3117850"/>
          <p14:tracePt t="51500" x="1352550" y="3130550"/>
          <p14:tracePt t="51508" x="1377950" y="3149600"/>
          <p14:tracePt t="51517" x="1390650" y="3155950"/>
          <p14:tracePt t="51531" x="1441450" y="3181350"/>
          <p14:tracePt t="51548" x="1466850" y="3187700"/>
          <p14:tracePt t="52004" x="1473200" y="3187700"/>
          <p14:tracePt t="52012" x="1485900" y="3194050"/>
          <p14:tracePt t="52020" x="1543050" y="3219450"/>
          <p14:tracePt t="52029" x="1619250" y="3232150"/>
          <p14:tracePt t="52046" x="1771650" y="3270250"/>
          <p14:tracePt t="52062" x="1917700" y="3282950"/>
          <p14:tracePt t="52079" x="2038350" y="3302000"/>
          <p14:tracePt t="52096" x="2108200" y="3302000"/>
          <p14:tracePt t="52112" x="2146300" y="3302000"/>
          <p14:tracePt t="52117" x="2165350" y="3302000"/>
          <p14:tracePt t="52179" x="2171700" y="3302000"/>
          <p14:tracePt t="52211" x="2184400" y="3295650"/>
          <p14:tracePt t="52325" x="2190750" y="3295650"/>
          <p14:tracePt t="52341" x="2197100" y="3295650"/>
          <p14:tracePt t="52350" x="2216150" y="3295650"/>
          <p14:tracePt t="52364" x="2241550" y="3295650"/>
          <p14:tracePt t="52379" x="2266950" y="3295650"/>
          <p14:tracePt t="52396" x="2292350" y="3295650"/>
          <p14:tracePt t="52451" x="2298700" y="3295650"/>
          <p14:tracePt t="52467" x="2298700" y="3302000"/>
          <p14:tracePt t="52484" x="2292350" y="3302000"/>
          <p14:tracePt t="52891" x="2298700" y="3302000"/>
          <p14:tracePt t="52899" x="2330450" y="3295650"/>
          <p14:tracePt t="52907" x="2349500" y="3295650"/>
          <p14:tracePt t="52918" x="2368550" y="3289300"/>
          <p14:tracePt t="52934" x="2413000" y="3282950"/>
          <p14:tracePt t="52951" x="2444750" y="3282950"/>
          <p14:tracePt t="52967" x="2457450" y="3276600"/>
          <p14:tracePt t="54742" x="2438400" y="3263900"/>
          <p14:tracePt t="54749" x="2400300" y="3257550"/>
          <p14:tracePt t="54757" x="2368550" y="3251200"/>
          <p14:tracePt t="54774" x="2311400" y="3238500"/>
          <p14:tracePt t="54791" x="2292350" y="3238500"/>
          <p14:tracePt t="56438" x="2286000" y="3238500"/>
          <p14:tracePt t="56446" x="2286000" y="3251200"/>
          <p14:tracePt t="56454" x="2286000" y="3263900"/>
          <p14:tracePt t="56462" x="2292350" y="3270250"/>
          <p14:tracePt t="56479" x="2317750" y="3289300"/>
          <p14:tracePt t="56496" x="2317750" y="3308350"/>
          <p14:tracePt t="56512" x="2330450" y="3333750"/>
          <p14:tracePt t="56529" x="2336800" y="3365500"/>
          <p14:tracePt t="56545" x="2336800" y="3409950"/>
          <p14:tracePt t="56562" x="2336800" y="3454400"/>
          <p14:tracePt t="56579" x="2336800" y="3479800"/>
          <p14:tracePt t="56583" x="2336800" y="3492500"/>
          <p14:tracePt t="56597" x="2336800" y="3498850"/>
          <p14:tracePt t="56614" x="2336800" y="3517900"/>
          <p14:tracePt t="56629" x="2336800" y="3530600"/>
          <p14:tracePt t="56646" x="2336800" y="3556000"/>
          <p14:tracePt t="56662" x="2336800" y="3575050"/>
          <p14:tracePt t="56679" x="2336800" y="3587750"/>
          <p14:tracePt t="56695" x="2336800" y="3600450"/>
          <p14:tracePt t="56741" x="2343150" y="3606800"/>
          <p14:tracePt t="56773" x="2349500" y="3625850"/>
          <p14:tracePt t="56782" x="2349500" y="3638550"/>
          <p14:tracePt t="56789" x="2349500" y="3657600"/>
          <p14:tracePt t="56800" x="2349500" y="3663950"/>
          <p14:tracePt t="56813" x="2349500" y="3695700"/>
          <p14:tracePt t="56829" x="2349500" y="3727450"/>
          <p14:tracePt t="56846" x="2349500" y="3740150"/>
          <p14:tracePt t="56862" x="2349500" y="3746500"/>
          <p14:tracePt t="56879" x="2330450" y="3765550"/>
          <p14:tracePt t="56896" x="2286000" y="3765550"/>
          <p14:tracePt t="56913" x="2254250" y="3765550"/>
          <p14:tracePt t="56929" x="2216150" y="3771900"/>
          <p14:tracePt t="56935" x="2203450" y="3771900"/>
          <p14:tracePt t="56946" x="2197100" y="3771900"/>
          <p14:tracePt t="56990" x="2190750" y="3771900"/>
          <p14:tracePt t="57005" x="2178050" y="3771900"/>
          <p14:tracePt t="57023" x="2171700" y="3771900"/>
          <p14:tracePt t="57031" x="2165350" y="3771900"/>
          <p14:tracePt t="57047" x="2146300" y="3771900"/>
          <p14:tracePt t="57062" x="2139950" y="3771900"/>
          <p14:tracePt t="57069" x="2127250" y="3765550"/>
          <p14:tracePt t="57197" x="2120900" y="3759200"/>
          <p14:tracePt t="57223" x="2114550" y="3759200"/>
          <p14:tracePt t="57238" x="2108200" y="3759200"/>
          <p14:tracePt t="57247" x="2101850" y="3752850"/>
          <p14:tracePt t="57255" x="2095500" y="3746500"/>
          <p14:tracePt t="57269" x="2082800" y="3746500"/>
          <p14:tracePt t="57279" x="2076450" y="3746500"/>
          <p14:tracePt t="57296" x="2070100" y="3740150"/>
          <p14:tracePt t="57334" x="2063750" y="3733800"/>
          <p14:tracePt t="57342" x="2063750" y="3727450"/>
          <p14:tracePt t="57351" x="2063750" y="3721100"/>
          <p14:tracePt t="57363" x="2089150" y="3714750"/>
          <p14:tracePt t="57379" x="2247900" y="3708400"/>
          <p14:tracePt t="57383" x="2349500" y="3708400"/>
          <p14:tracePt t="57397" x="2635250" y="3708400"/>
          <p14:tracePt t="57413" x="2940050" y="3708400"/>
          <p14:tracePt t="57430" x="3111500" y="3670300"/>
          <p14:tracePt t="57446" x="3181350" y="3644900"/>
          <p14:tracePt t="57463" x="3200400" y="3638550"/>
          <p14:tracePt t="57480" x="3206750" y="3632200"/>
          <p14:tracePt t="57502" x="3206750" y="3625850"/>
          <p14:tracePt t="57719" x="3219450" y="3619500"/>
          <p14:tracePt t="57727" x="3238500" y="3619500"/>
          <p14:tracePt t="57735" x="3295650" y="3625850"/>
          <p14:tracePt t="57743" x="3352800" y="3644900"/>
          <p14:tracePt t="57760" x="3498850" y="3670300"/>
          <p14:tracePt t="57776" x="3619500" y="3676650"/>
          <p14:tracePt t="57793" x="3663950" y="3683000"/>
          <p14:tracePt t="57810" x="3676650" y="3683000"/>
          <p14:tracePt t="58015" x="3676650" y="3689350"/>
          <p14:tracePt t="58792" x="3676650" y="3695700"/>
          <p14:tracePt t="58798" x="3683000" y="3702050"/>
          <p14:tracePt t="58807" x="3727450" y="3714750"/>
          <p14:tracePt t="58816" x="3752850" y="3733800"/>
          <p14:tracePt t="58832" x="3778250" y="3740150"/>
          <p14:tracePt t="58849" x="3784600" y="3746500"/>
          <p14:tracePt t="58865" x="3790950" y="3752850"/>
          <p14:tracePt t="58882" x="3797300" y="3759200"/>
          <p14:tracePt t="59446" x="3784600" y="3759200"/>
          <p14:tracePt t="59462" x="3778250" y="3759200"/>
          <p14:tracePt t="59473" x="3765550" y="3759200"/>
          <p14:tracePt t="59480" x="3746500" y="3759200"/>
          <p14:tracePt t="59488" x="3727450" y="3759200"/>
          <p14:tracePt t="59504" x="3676650" y="3759200"/>
          <p14:tracePt t="59521" x="3606800" y="3746500"/>
          <p14:tracePt t="59537" x="3505200" y="3740150"/>
          <p14:tracePt t="59554" x="3409950" y="3727450"/>
          <p14:tracePt t="59570" x="3340100" y="3714750"/>
          <p14:tracePt t="59587" x="3282950" y="3708400"/>
          <p14:tracePt t="59604" x="3219450" y="3708400"/>
          <p14:tracePt t="59620" x="3098800" y="3708400"/>
          <p14:tracePt t="59625" x="3035300" y="3702050"/>
          <p14:tracePt t="59638" x="2959100" y="3689350"/>
          <p14:tracePt t="59654" x="2768600" y="3689350"/>
          <p14:tracePt t="59670" x="2705100" y="3689350"/>
          <p14:tracePt t="59687" x="2679700" y="3689350"/>
          <p14:tracePt t="59704" x="2667000" y="3689350"/>
          <p14:tracePt t="59721" x="2654300" y="3689350"/>
          <p14:tracePt t="59737" x="2635250" y="3689350"/>
          <p14:tracePt t="59754" x="2622550" y="3689350"/>
          <p14:tracePt t="59771" x="2571750" y="3689350"/>
          <p14:tracePt t="59787" x="2527300" y="3689350"/>
          <p14:tracePt t="59804" x="2476500" y="3689350"/>
          <p14:tracePt t="59809" x="2438400" y="3689350"/>
          <p14:tracePt t="59821" x="2400300" y="3689350"/>
          <p14:tracePt t="59837" x="2311400" y="3689350"/>
          <p14:tracePt t="59841" x="2266950" y="3689350"/>
          <p14:tracePt t="59854" x="2235200" y="3689350"/>
          <p14:tracePt t="59855" x="2228850" y="3689350"/>
          <p14:tracePt t="59870" x="2197100" y="3689350"/>
          <p14:tracePt t="59887" x="2184400" y="3689350"/>
          <p14:tracePt t="59904" x="2178050" y="3689350"/>
          <p14:tracePt t="59935" x="2165350" y="3689350"/>
          <p14:tracePt t="59966" x="2152650" y="3689350"/>
          <p14:tracePt t="59982" x="2146300" y="3689350"/>
          <p14:tracePt t="59992" x="2139950" y="3689350"/>
          <p14:tracePt t="60008" x="2133600" y="3689350"/>
          <p14:tracePt t="60026" x="2127250" y="3683000"/>
          <p14:tracePt t="60031" x="2120900" y="3676650"/>
          <p14:tracePt t="60040" x="2114550" y="3676650"/>
          <p14:tracePt t="60054" x="2108200" y="3670300"/>
          <p14:tracePt t="60071" x="2019300" y="3619500"/>
          <p14:tracePt t="60087" x="1917700" y="3600450"/>
          <p14:tracePt t="60104" x="1847850" y="3575050"/>
          <p14:tracePt t="60121" x="1790700" y="3568700"/>
          <p14:tracePt t="60138" x="1765300" y="3568700"/>
          <p14:tracePt t="60154" x="1758950" y="3568700"/>
          <p14:tracePt t="60215" x="1752600" y="3568700"/>
          <p14:tracePt t="60529" x="1784350" y="3568700"/>
          <p14:tracePt t="60536" x="1847850" y="3568700"/>
          <p14:tracePt t="60544" x="1898650" y="3568700"/>
          <p14:tracePt t="60553" x="1987550" y="3568700"/>
          <p14:tracePt t="60570" x="2152650" y="3568700"/>
          <p14:tracePt t="60586" x="2311400" y="3568700"/>
          <p14:tracePt t="60603" x="2419350" y="3568700"/>
          <p14:tracePt t="60620" x="2482850" y="3568700"/>
          <p14:tracePt t="60636" x="2508250" y="3568700"/>
          <p14:tracePt t="60640" x="2514600" y="3568700"/>
          <p14:tracePt t="60653" x="2520950" y="3568700"/>
          <p14:tracePt t="60671" x="2540000" y="3568700"/>
          <p14:tracePt t="60686" x="2546350" y="3568700"/>
          <p14:tracePt t="60703" x="2578100" y="3575050"/>
          <p14:tracePt t="60720" x="2622550" y="3581400"/>
          <p14:tracePt t="60737" x="2692400" y="3594100"/>
          <p14:tracePt t="60753" x="2749550" y="3613150"/>
          <p14:tracePt t="60770" x="2825750" y="3625850"/>
          <p14:tracePt t="60787" x="2946400" y="3644900"/>
          <p14:tracePt t="60803" x="3067050" y="3657600"/>
          <p14:tracePt t="60820" x="3175000" y="3657600"/>
          <p14:tracePt t="60836" x="3238500" y="3657600"/>
          <p14:tracePt t="60853" x="3282950" y="3657600"/>
          <p14:tracePt t="60857" x="3302000" y="3657600"/>
          <p14:tracePt t="60873" x="3308350" y="3657600"/>
          <p14:tracePt t="60887" x="3321050" y="3657600"/>
          <p14:tracePt t="61031" x="3327400" y="3657600"/>
          <p14:tracePt t="61041" x="3333750" y="3657600"/>
          <p14:tracePt t="61047" x="3340100" y="3657600"/>
          <p14:tracePt t="61064" x="3352800" y="3657600"/>
          <p14:tracePt t="61073" x="3365500" y="3657600"/>
          <p14:tracePt t="61088" x="3409950" y="3663950"/>
          <p14:tracePt t="61104" x="3479800" y="3683000"/>
          <p14:tracePt t="61120" x="3556000" y="3683000"/>
          <p14:tracePt t="61137" x="3619500" y="3683000"/>
          <p14:tracePt t="61154" x="3663950" y="3683000"/>
          <p14:tracePt t="61171" x="3670300" y="3683000"/>
          <p14:tracePt t="61455" x="3644900" y="3683000"/>
          <p14:tracePt t="61464" x="3568700" y="3702050"/>
          <p14:tracePt t="61471" x="3473450" y="3702050"/>
          <p14:tracePt t="61480" x="3371850" y="3708400"/>
          <p14:tracePt t="61496" x="3130550" y="3727450"/>
          <p14:tracePt t="61512" x="2914650" y="3746500"/>
          <p14:tracePt t="61529" x="2749550" y="3746500"/>
          <p14:tracePt t="61546" x="2603500" y="3746500"/>
          <p14:tracePt t="61563" x="2514600" y="3746500"/>
          <p14:tracePt t="61579" x="2444750" y="3746500"/>
          <p14:tracePt t="61596" x="2413000" y="3746500"/>
          <p14:tracePt t="61613" x="2393950" y="3746500"/>
          <p14:tracePt t="61639" x="2387600" y="3746500"/>
          <p14:tracePt t="61648" x="2381250" y="3746500"/>
          <p14:tracePt t="61665" x="2368550" y="3746500"/>
          <p14:tracePt t="61680" x="2349500" y="3746500"/>
          <p14:tracePt t="61696" x="2336800" y="3746500"/>
          <p14:tracePt t="61713" x="2311400" y="3746500"/>
          <p14:tracePt t="61729" x="2298700" y="3746500"/>
          <p14:tracePt t="61746" x="2292350" y="3746500"/>
          <p14:tracePt t="61763" x="2273300" y="3746500"/>
          <p14:tracePt t="61856" x="2254250" y="3746500"/>
          <p14:tracePt t="61865" x="2247900" y="3746500"/>
          <p14:tracePt t="61872" x="2222500" y="3746500"/>
          <p14:tracePt t="61881" x="2190750" y="3746500"/>
          <p14:tracePt t="61896" x="2127250" y="3746500"/>
          <p14:tracePt t="61913" x="2070100" y="3746500"/>
          <p14:tracePt t="61929" x="2025650" y="3746500"/>
          <p14:tracePt t="61946" x="1993900" y="3746500"/>
          <p14:tracePt t="61963" x="1968500" y="3746500"/>
          <p14:tracePt t="61980" x="1943100" y="3746500"/>
          <p14:tracePt t="62065" x="1930400" y="3746500"/>
          <p14:tracePt t="62073" x="1924050" y="3746500"/>
          <p14:tracePt t="62083" x="1911350" y="3746500"/>
          <p14:tracePt t="62097" x="1892300" y="3740150"/>
          <p14:tracePt t="62113" x="1879600" y="3740150"/>
          <p14:tracePt t="62289" x="1879600" y="3733800"/>
          <p14:tracePt t="62298" x="1911350" y="3727450"/>
          <p14:tracePt t="62304" x="1955800" y="3727450"/>
          <p14:tracePt t="62321" x="2076450" y="3708400"/>
          <p14:tracePt t="62336" x="2222500" y="3708400"/>
          <p14:tracePt t="62352" x="2393950" y="3702050"/>
          <p14:tracePt t="62369" x="2559050" y="3702050"/>
          <p14:tracePt t="62385" x="2743200" y="3702050"/>
          <p14:tracePt t="62402" x="2908300" y="3702050"/>
          <p14:tracePt t="62419" x="3048000" y="3702050"/>
          <p14:tracePt t="62436" x="3124200" y="3702050"/>
          <p14:tracePt t="62452" x="3162300" y="3702050"/>
          <p14:tracePt t="62469" x="3175000" y="3702050"/>
          <p14:tracePt t="62485" x="3181350" y="3702050"/>
          <p14:tracePt t="62505" x="3187700" y="3702050"/>
          <p14:tracePt t="62519" x="3194050" y="3702050"/>
          <p14:tracePt t="62521" x="3200400" y="3702050"/>
          <p14:tracePt t="62535" x="3232150" y="3702050"/>
          <p14:tracePt t="62552" x="3302000" y="3708400"/>
          <p14:tracePt t="62569" x="3378200" y="3714750"/>
          <p14:tracePt t="62586" x="3479800" y="3721100"/>
          <p14:tracePt t="62602" x="3549650" y="3740150"/>
          <p14:tracePt t="62619" x="3568700" y="3746500"/>
          <p14:tracePt t="62793" x="3575050" y="3746500"/>
          <p14:tracePt t="62802" x="3581400" y="3746500"/>
          <p14:tracePt t="62897" x="3600450" y="3746500"/>
          <p14:tracePt t="62912" x="3619500" y="3752850"/>
          <p14:tracePt t="62920" x="3638550" y="3759200"/>
          <p14:tracePt t="62929" x="3638550" y="3765550"/>
          <p14:tracePt t="62941" x="3651250" y="3765550"/>
          <p14:tracePt t="62958" x="3676650" y="3765550"/>
          <p14:tracePt t="62962" x="3683000" y="3765550"/>
          <p14:tracePt t="62976" x="3689350" y="3765550"/>
          <p14:tracePt t="63464" x="3676650" y="3765550"/>
          <p14:tracePt t="63473" x="3613150" y="3765550"/>
          <p14:tracePt t="63480" x="3517900" y="3765550"/>
          <p14:tracePt t="63488" x="3435350" y="3765550"/>
          <p14:tracePt t="63505" x="3340100" y="3765550"/>
          <p14:tracePt t="63522" x="3143250" y="3759200"/>
          <p14:tracePt t="63538" x="3016250" y="3759200"/>
          <p14:tracePt t="63555" x="2870200" y="3759200"/>
          <p14:tracePt t="63571" x="2711450" y="3759200"/>
          <p14:tracePt t="63588" x="2597150" y="3759200"/>
          <p14:tracePt t="63605" x="2514600" y="3765550"/>
          <p14:tracePt t="63622" x="2457450" y="3771900"/>
          <p14:tracePt t="63638" x="2425700" y="3771900"/>
          <p14:tracePt t="63643" x="2413000" y="3778250"/>
          <p14:tracePt t="63655" x="2387600" y="3778250"/>
          <p14:tracePt t="63672" x="2305050" y="3778250"/>
          <p14:tracePt t="63688" x="2235200" y="3778250"/>
          <p14:tracePt t="63705" x="2178050" y="3778250"/>
          <p14:tracePt t="63722" x="2133600" y="3778250"/>
          <p14:tracePt t="63738" x="2114550" y="3778250"/>
          <p14:tracePt t="63755" x="2101850" y="3778250"/>
          <p14:tracePt t="63777" x="2095500" y="3778250"/>
          <p14:tracePt t="63788" x="2089150" y="3778250"/>
          <p14:tracePt t="63805" x="2057400" y="3778250"/>
          <p14:tracePt t="63822" x="2006600" y="3778250"/>
          <p14:tracePt t="63838" x="1974850" y="3778250"/>
          <p14:tracePt t="63844" x="1968500" y="3778250"/>
          <p14:tracePt t="63855" x="1955800" y="3765550"/>
          <p14:tracePt t="63872" x="1943100" y="3765550"/>
          <p14:tracePt t="63889" x="1930400" y="3765550"/>
          <p14:tracePt t="63905" x="1924050" y="3765550"/>
          <p14:tracePt t="63936" x="1917700" y="3765550"/>
          <p14:tracePt t="63944" x="1905000" y="3765550"/>
          <p14:tracePt t="63960" x="1898650" y="3765550"/>
          <p14:tracePt t="63976" x="1892300" y="3765550"/>
          <p14:tracePt t="64000" x="1885950" y="3765550"/>
          <p14:tracePt t="64073" x="1879600" y="3765550"/>
          <p14:tracePt t="64098" x="1873250" y="3765550"/>
          <p14:tracePt t="64177" x="1873250" y="3759200"/>
          <p14:tracePt t="64202" x="1873250" y="3752850"/>
          <p14:tracePt t="64210" x="1879600" y="3746500"/>
          <p14:tracePt t="64222" x="1892300" y="3740150"/>
          <p14:tracePt t="64239" x="1930400" y="3733800"/>
          <p14:tracePt t="64242" x="1943100" y="3733800"/>
          <p14:tracePt t="64256" x="1974850" y="3733800"/>
          <p14:tracePt t="64272" x="2019300" y="3733800"/>
          <p14:tracePt t="64273" x="2038350" y="3727450"/>
          <p14:tracePt t="64289" x="2051050" y="3727450"/>
          <p14:tracePt t="64306" x="2063750" y="3727450"/>
          <p14:tracePt t="64322" x="2070100" y="3727450"/>
          <p14:tracePt t="64362" x="2076450" y="3727450"/>
          <p14:tracePt t="64379" x="2082800" y="3727450"/>
          <p14:tracePt t="64402" x="2089150" y="3727450"/>
          <p14:tracePt t="64410" x="2095500" y="3727450"/>
          <p14:tracePt t="64422" x="2101850" y="3727450"/>
          <p14:tracePt t="64439" x="2114550" y="3727450"/>
          <p14:tracePt t="64456" x="2152650" y="3727450"/>
          <p14:tracePt t="64472" x="2197100" y="3727450"/>
          <p14:tracePt t="64489" x="2247900" y="3727450"/>
          <p14:tracePt t="64506" x="2343150" y="3727450"/>
          <p14:tracePt t="64522" x="2451100" y="3727450"/>
          <p14:tracePt t="64539" x="2571750" y="3727450"/>
          <p14:tracePt t="64556" x="2667000" y="3727450"/>
          <p14:tracePt t="64572" x="2800350" y="3727450"/>
          <p14:tracePt t="64589" x="2933700" y="3727450"/>
          <p14:tracePt t="64606" x="3092450" y="3746500"/>
          <p14:tracePt t="64623" x="3219450" y="3746500"/>
          <p14:tracePt t="64627" x="3251200" y="3746500"/>
          <p14:tracePt t="64641" x="3282950" y="3746500"/>
          <p14:tracePt t="64658" x="3321050" y="3746500"/>
          <p14:tracePt t="64673" x="3333750" y="3746500"/>
          <p14:tracePt t="64721" x="3340100" y="3746500"/>
          <p14:tracePt t="64754" x="3346450" y="3746500"/>
          <p14:tracePt t="64761" x="3352800" y="3746500"/>
          <p14:tracePt t="64772" x="3359150" y="3746500"/>
          <p14:tracePt t="64789" x="3384550" y="3746500"/>
          <p14:tracePt t="64806" x="3429000" y="3746500"/>
          <p14:tracePt t="64823" x="3517900" y="3746500"/>
          <p14:tracePt t="64826" x="3575050" y="3746500"/>
          <p14:tracePt t="64839" x="3638550" y="3746500"/>
          <p14:tracePt t="64856" x="3727450" y="3740150"/>
          <p14:tracePt t="64873" x="3733800" y="3733800"/>
          <p14:tracePt t="65569" x="3752850" y="3733800"/>
          <p14:tracePt t="65578" x="3803650" y="3733800"/>
          <p14:tracePt t="65585" x="3873500" y="3733800"/>
          <p14:tracePt t="65594" x="3930650" y="3733800"/>
          <p14:tracePt t="65609" x="4044950" y="3733800"/>
          <p14:tracePt t="65626" x="4191000" y="3733800"/>
          <p14:tracePt t="65643" x="4349750" y="3733800"/>
          <p14:tracePt t="65660" x="4527550" y="3733800"/>
          <p14:tracePt t="65676" x="4711700" y="3733800"/>
          <p14:tracePt t="65693" x="4940300" y="3733800"/>
          <p14:tracePt t="65709" x="5245100" y="3733800"/>
          <p14:tracePt t="65726" x="5530850" y="3733800"/>
          <p14:tracePt t="65743" x="5753100" y="3721100"/>
          <p14:tracePt t="65748" x="5848350" y="3702050"/>
          <p14:tracePt t="65759" x="5930900" y="3695700"/>
          <p14:tracePt t="65776" x="6045200" y="3676650"/>
          <p14:tracePt t="65778" x="6089650" y="3670300"/>
          <p14:tracePt t="65793" x="6108700" y="3663950"/>
          <p14:tracePt t="65858" x="6115050" y="3663950"/>
          <p14:tracePt t="65873" x="6121400" y="3663950"/>
          <p14:tracePt t="65882" x="6127750" y="3663950"/>
          <p14:tracePt t="65893" x="6134100" y="3663950"/>
          <p14:tracePt t="65910" x="6146800" y="3663950"/>
          <p14:tracePt t="65926" x="6153150" y="3663950"/>
          <p14:tracePt t="65943" x="6172200" y="3663950"/>
          <p14:tracePt t="65961" x="6197600" y="3663950"/>
          <p14:tracePt t="65964" x="6203950" y="3663950"/>
          <p14:tracePt t="65981" x="6216650" y="3663950"/>
          <p14:tracePt t="65993" x="6229350" y="3663950"/>
          <p14:tracePt t="66010" x="6254750" y="3663950"/>
          <p14:tracePt t="66027" x="6299200" y="3670300"/>
          <p14:tracePt t="66043" x="6343650" y="3670300"/>
          <p14:tracePt t="66060" x="6400800" y="3670300"/>
          <p14:tracePt t="66077" x="6445250" y="3670300"/>
          <p14:tracePt t="66093" x="6470650" y="3670300"/>
          <p14:tracePt t="66110" x="6489700" y="3670300"/>
          <p14:tracePt t="66126" x="6496050" y="3670300"/>
          <p14:tracePt t="66537" x="6521450" y="3670300"/>
          <p14:tracePt t="66547" x="6553200" y="3670300"/>
          <p14:tracePt t="66553" x="6610350" y="3670300"/>
          <p14:tracePt t="66563" x="6642100" y="3670300"/>
          <p14:tracePt t="66578" x="6699250" y="3683000"/>
          <p14:tracePt t="66595" x="6781800" y="3708400"/>
          <p14:tracePt t="66612" x="6870700" y="3727450"/>
          <p14:tracePt t="66628" x="6972300" y="3759200"/>
          <p14:tracePt t="66645" x="7042150" y="3778250"/>
          <p14:tracePt t="66662" x="7086600" y="3790950"/>
          <p14:tracePt t="66678" x="7118350" y="3790950"/>
          <p14:tracePt t="66699" x="7131050" y="3790950"/>
          <p14:tracePt t="66939" x="7118350" y="3790950"/>
          <p14:tracePt t="66947" x="7092950" y="3790950"/>
          <p14:tracePt t="66954" x="7080250" y="3790950"/>
          <p14:tracePt t="66962" x="7067550" y="3797300"/>
          <p14:tracePt t="66979" x="7042150" y="3797300"/>
          <p14:tracePt t="66996" x="7029450" y="3803650"/>
          <p14:tracePt t="67012" x="7023100" y="3810000"/>
          <p14:tracePt t="67029" x="7016750" y="3810000"/>
          <p14:tracePt t="67046" x="7004050" y="3810000"/>
          <p14:tracePt t="67063" x="6991350" y="3810000"/>
          <p14:tracePt t="67079" x="6985000" y="3810000"/>
          <p14:tracePt t="67188" x="7010400" y="3810000"/>
          <p14:tracePt t="67196" x="7035800" y="3810000"/>
          <p14:tracePt t="67202" x="7048500" y="3810000"/>
          <p14:tracePt t="67212" x="7080250" y="3810000"/>
          <p14:tracePt t="67230" x="7137400" y="3810000"/>
          <p14:tracePt t="67246" x="7194550" y="3810000"/>
          <p14:tracePt t="67263" x="7251700" y="3810000"/>
          <p14:tracePt t="67279" x="7283450" y="3810000"/>
          <p14:tracePt t="67296" x="7289800" y="3810000"/>
          <p14:tracePt t="67332" x="7296150" y="3803650"/>
          <p14:tracePt t="67500" x="7289800" y="3803650"/>
          <p14:tracePt t="67508" x="7283450" y="3803650"/>
          <p14:tracePt t="67554" x="7270750" y="3803650"/>
          <p14:tracePt t="67754" x="7296150" y="3803650"/>
          <p14:tracePt t="67763" x="7334250" y="3803650"/>
          <p14:tracePt t="67770" x="7397750" y="3803650"/>
          <p14:tracePt t="67779" x="7486650" y="3822700"/>
          <p14:tracePt t="67795" x="7664450" y="3829050"/>
          <p14:tracePt t="67812" x="7874000" y="3835400"/>
          <p14:tracePt t="67828" x="8013700" y="3835400"/>
          <p14:tracePt t="67844" x="8070850" y="3835400"/>
          <p14:tracePt t="67861" x="8077200" y="3835400"/>
          <p14:tracePt t="67964" x="8064500" y="3841750"/>
          <p14:tracePt t="67972" x="8045450" y="3841750"/>
          <p14:tracePt t="67981" x="8007350" y="3854450"/>
          <p14:tracePt t="67995" x="7899400" y="3867150"/>
          <p14:tracePt t="68012" x="7772400" y="3873500"/>
          <p14:tracePt t="68028" x="7632700" y="3898900"/>
          <p14:tracePt t="68045" x="7486650" y="3898900"/>
          <p14:tracePt t="68062" x="7315200" y="3898900"/>
          <p14:tracePt t="68078" x="7175500" y="3898900"/>
          <p14:tracePt t="68095" x="7061200" y="3898900"/>
          <p14:tracePt t="68112" x="6972300" y="3898900"/>
          <p14:tracePt t="68116" x="6940550" y="3898900"/>
          <p14:tracePt t="68128" x="6908800" y="3898900"/>
          <p14:tracePt t="68146" x="6858000" y="3898900"/>
          <p14:tracePt t="68149" x="6845300" y="3898900"/>
          <p14:tracePt t="68162" x="6819900" y="3898900"/>
          <p14:tracePt t="68211" x="6813550" y="3898900"/>
          <p14:tracePt t="68244" x="6800850" y="3898900"/>
          <p14:tracePt t="68252" x="6794500" y="3898900"/>
          <p14:tracePt t="68262" x="6769100" y="3898900"/>
          <p14:tracePt t="68279" x="6743700" y="3898900"/>
          <p14:tracePt t="68295" x="6718300" y="3898900"/>
          <p14:tracePt t="68301" x="6711950" y="3898900"/>
          <p14:tracePt t="68318" x="6705600" y="3898900"/>
          <p14:tracePt t="68349" x="6692900" y="3898900"/>
          <p14:tracePt t="68365" x="6680200" y="3898900"/>
          <p14:tracePt t="68372" x="6667500" y="3898900"/>
          <p14:tracePt t="68388" x="6661150" y="3898900"/>
          <p14:tracePt t="68395" x="6654800" y="3898900"/>
          <p14:tracePt t="68548" x="6648450" y="3898900"/>
          <p14:tracePt t="68570" x="6642100" y="3898900"/>
          <p14:tracePt t="68573" x="6635750" y="3898900"/>
          <p14:tracePt t="68579" x="6610350" y="3898900"/>
          <p14:tracePt t="68587" x="6578600" y="3886200"/>
          <p14:tracePt t="68595" x="6540500" y="3873500"/>
          <p14:tracePt t="68612" x="6457950" y="3835400"/>
          <p14:tracePt t="68629" x="6375400" y="3797300"/>
          <p14:tracePt t="68645" x="6311900" y="3759200"/>
          <p14:tracePt t="68662" x="6273800" y="3721100"/>
          <p14:tracePt t="68679" x="6242050" y="3689350"/>
          <p14:tracePt t="68696" x="6235700" y="3657600"/>
          <p14:tracePt t="68712" x="6235700" y="3638550"/>
          <p14:tracePt t="68719" x="6235700" y="3619500"/>
          <p14:tracePt t="68729" x="6235700" y="3613150"/>
          <p14:tracePt t="68746" x="6242050" y="3562350"/>
          <p14:tracePt t="68749" x="6248400" y="3543300"/>
          <p14:tracePt t="68762" x="6267450" y="3492500"/>
          <p14:tracePt t="68779" x="6280150" y="3467100"/>
          <p14:tracePt t="68796" x="6318250" y="3448050"/>
          <p14:tracePt t="68812" x="6375400" y="3429000"/>
          <p14:tracePt t="68829" x="6457950" y="3416300"/>
          <p14:tracePt t="68845" x="6534150" y="3390900"/>
          <p14:tracePt t="68862" x="6604000" y="3378200"/>
          <p14:tracePt t="68886" x="6686550" y="3365500"/>
          <p14:tracePt t="68895" x="6718300" y="3365500"/>
          <p14:tracePt t="68912" x="6756400" y="3365500"/>
          <p14:tracePt t="68917" x="6775450" y="3365500"/>
          <p14:tracePt t="68929" x="6794500" y="3365500"/>
          <p14:tracePt t="68946" x="6819900" y="3365500"/>
          <p14:tracePt t="68950" x="6838950" y="3365500"/>
          <p14:tracePt t="68962" x="6845300" y="3365500"/>
          <p14:tracePt t="68997" x="6851650" y="3365500"/>
          <p14:tracePt t="69004" x="6864350" y="3371850"/>
          <p14:tracePt t="69012" x="6870700" y="3384550"/>
          <p14:tracePt t="69029" x="6870700" y="3409950"/>
          <p14:tracePt t="69046" x="6877050" y="3441700"/>
          <p14:tracePt t="69062" x="6896100" y="3492500"/>
          <p14:tracePt t="69079" x="6896100" y="3536950"/>
          <p14:tracePt t="69096" x="6896100" y="3581400"/>
          <p14:tracePt t="69101" x="6896100" y="3600450"/>
          <p14:tracePt t="69112" x="6896100" y="3625850"/>
          <p14:tracePt t="69129" x="6896100" y="3657600"/>
          <p14:tracePt t="69132" x="6896100" y="3676650"/>
          <p14:tracePt t="69148" x="6896100" y="3695700"/>
          <p14:tracePt t="69163" x="6896100" y="3702050"/>
          <p14:tracePt t="69180" x="6896100" y="3708400"/>
          <p14:tracePt t="69196" x="6889750" y="3721100"/>
          <p14:tracePt t="69213" x="6877050" y="3733800"/>
          <p14:tracePt t="69229" x="6845300" y="3746500"/>
          <p14:tracePt t="69246" x="6838950" y="3752850"/>
          <p14:tracePt t="69263" x="6819900" y="3765550"/>
          <p14:tracePt t="69280" x="6807200" y="3778250"/>
          <p14:tracePt t="69296" x="6800850" y="3778250"/>
          <p14:tracePt t="69313" x="6788150" y="3790950"/>
          <p14:tracePt t="69329" x="6769100" y="3790950"/>
          <p14:tracePt t="69347" x="6737350" y="3803650"/>
          <p14:tracePt t="69362" x="6705600" y="3810000"/>
          <p14:tracePt t="69379" x="6661150" y="3810000"/>
          <p14:tracePt t="69396" x="6648450" y="3810000"/>
          <p14:tracePt t="69413" x="6604000" y="3810000"/>
          <p14:tracePt t="69429" x="6559550" y="3810000"/>
          <p14:tracePt t="69446" x="6527800" y="3810000"/>
          <p14:tracePt t="69463" x="6508750" y="3810000"/>
          <p14:tracePt t="69479" x="6489700" y="3803650"/>
          <p14:tracePt t="69496" x="6464300" y="3797300"/>
          <p14:tracePt t="69513" x="6445250" y="3771900"/>
          <p14:tracePt t="69517" x="6426200" y="3765550"/>
          <p14:tracePt t="69532" x="6419850" y="3752850"/>
          <p14:tracePt t="69534" x="6400800" y="3733800"/>
          <p14:tracePt t="69546" x="6369050" y="3689350"/>
          <p14:tracePt t="69563" x="6337300" y="3638550"/>
          <p14:tracePt t="69579" x="6299200" y="3568700"/>
          <p14:tracePt t="69596" x="6273800" y="3511550"/>
          <p14:tracePt t="69613" x="6254750" y="3448050"/>
          <p14:tracePt t="69630" x="6242050" y="3403600"/>
          <p14:tracePt t="69646" x="6242050" y="3365500"/>
          <p14:tracePt t="69663" x="6242050" y="3352800"/>
          <p14:tracePt t="69680" x="6242050" y="3327400"/>
          <p14:tracePt t="69696" x="6242050" y="3308350"/>
          <p14:tracePt t="69713" x="6254750" y="3295650"/>
          <p14:tracePt t="69730" x="6292850" y="3270250"/>
          <p14:tracePt t="69733" x="6299200" y="3263900"/>
          <p14:tracePt t="69749" x="6337300" y="3244850"/>
          <p14:tracePt t="69763" x="6356350" y="3232150"/>
          <p14:tracePt t="69780" x="6388100" y="3213100"/>
          <p14:tracePt t="69796" x="6419850" y="3200400"/>
          <p14:tracePt t="69813" x="6464300" y="3187700"/>
          <p14:tracePt t="69830" x="6521450" y="3187700"/>
          <p14:tracePt t="69846" x="6584950" y="3187700"/>
          <p14:tracePt t="69863" x="6635750" y="3187700"/>
          <p14:tracePt t="69880" x="6680200" y="3194050"/>
          <p14:tracePt t="69897" x="6705600" y="3219450"/>
          <p14:tracePt t="69901" x="6724650" y="3238500"/>
          <p14:tracePt t="69913" x="6743700" y="3257550"/>
          <p14:tracePt t="69931" x="6762750" y="3289300"/>
          <p14:tracePt t="69934" x="6781800" y="3321050"/>
          <p14:tracePt t="69948" x="6794500" y="3352800"/>
          <p14:tracePt t="69963" x="6807200" y="3397250"/>
          <p14:tracePt t="69980" x="6807200" y="3429000"/>
          <p14:tracePt t="69997" x="6807200" y="3467100"/>
          <p14:tracePt t="70013" x="6807200" y="3492500"/>
          <p14:tracePt t="70030" x="6794500" y="3524250"/>
          <p14:tracePt t="70047" x="6775450" y="3549650"/>
          <p14:tracePt t="70063" x="6769100" y="3562350"/>
          <p14:tracePt t="70080" x="6756400" y="3581400"/>
          <p14:tracePt t="70097" x="6750050" y="3587750"/>
          <p14:tracePt t="70113" x="6737350" y="3600450"/>
          <p14:tracePt t="70130" x="6731000" y="3606800"/>
          <p14:tracePt t="70147" x="6718300" y="3619500"/>
          <p14:tracePt t="70229" x="6711950" y="3625850"/>
          <p14:tracePt t="70254" x="6705600" y="3632200"/>
          <p14:tracePt t="70270" x="6705600" y="3638550"/>
          <p14:tracePt t="70277" x="6699250" y="3644900"/>
          <p14:tracePt t="70293" x="6699250" y="3657600"/>
          <p14:tracePt t="70302" x="6692900" y="3663950"/>
          <p14:tracePt t="70314" x="6686550" y="3670300"/>
          <p14:tracePt t="70334" x="6686550" y="3676650"/>
          <p14:tracePt t="70348" x="6680200" y="3689350"/>
          <p14:tracePt t="70373" x="6673850" y="3689350"/>
          <p14:tracePt t="70413" x="6667500" y="3702050"/>
          <p14:tracePt t="70453" x="6661150" y="3702050"/>
          <p14:tracePt t="70471" x="6654800" y="3708400"/>
          <p14:tracePt t="71149" x="6654800" y="3714750"/>
          <p14:tracePt t="71156" x="6654800" y="3727450"/>
          <p14:tracePt t="71165" x="6667500" y="3733800"/>
          <p14:tracePt t="71179" x="6692900" y="3733800"/>
          <p14:tracePt t="71196" x="6724650" y="3746500"/>
          <p14:tracePt t="71213" x="6756400" y="3752850"/>
          <p14:tracePt t="71230" x="6775450" y="3765550"/>
          <p14:tracePt t="71246" x="6794500" y="3765550"/>
          <p14:tracePt t="71263" x="6800850" y="3765550"/>
          <p14:tracePt t="71279" x="6813550" y="3771900"/>
          <p14:tracePt t="71296" x="6832600" y="3771900"/>
          <p14:tracePt t="71313" x="6870700" y="3771900"/>
          <p14:tracePt t="71329" x="6902450" y="3771900"/>
          <p14:tracePt t="71346" x="6940550" y="3771900"/>
          <p14:tracePt t="71349" x="6972300" y="3771900"/>
          <p14:tracePt t="71363" x="6997700" y="3771900"/>
          <p14:tracePt t="71379" x="7061200" y="3771900"/>
          <p14:tracePt t="71396" x="7092950" y="3771900"/>
          <p14:tracePt t="71413" x="7105650" y="3771900"/>
          <p14:tracePt t="71430" x="7112000" y="3771900"/>
          <p14:tracePt t="71468" x="7118350" y="3771900"/>
          <p14:tracePt t="71487" x="7131050" y="3771900"/>
          <p14:tracePt t="71493" x="7143750" y="3771900"/>
          <p14:tracePt t="71502" x="7162800" y="3771900"/>
          <p14:tracePt t="71513" x="7188200" y="3771900"/>
          <p14:tracePt t="71530" x="7226300" y="3778250"/>
          <p14:tracePt t="71533" x="7245350" y="3778250"/>
          <p14:tracePt t="71546" x="7251700" y="3778250"/>
          <p14:tracePt t="71606" x="7219950" y="3778250"/>
          <p14:tracePt t="71613" x="7194550" y="3778250"/>
          <p14:tracePt t="71620" x="7162800" y="3784600"/>
          <p14:tracePt t="71630" x="7124700" y="3797300"/>
          <p14:tracePt t="71646" x="7035800" y="3816350"/>
          <p14:tracePt t="71663" x="6934200" y="3848100"/>
          <p14:tracePt t="71680" x="6826250" y="3860800"/>
          <p14:tracePt t="71696" x="6724650" y="3873500"/>
          <p14:tracePt t="71713" x="6635750" y="3886200"/>
          <p14:tracePt t="71730" x="6591300" y="3886200"/>
          <p14:tracePt t="71733" x="6572250" y="3886200"/>
          <p14:tracePt t="71747" x="6565900" y="3886200"/>
          <p14:tracePt t="71763" x="6546850" y="3886200"/>
          <p14:tracePt t="71780" x="6540500" y="3886200"/>
          <p14:tracePt t="71797" x="6527800" y="3886200"/>
          <p14:tracePt t="71813" x="6515100" y="3886200"/>
          <p14:tracePt t="71830" x="6502400" y="3892550"/>
          <p14:tracePt t="72286" x="6502400" y="3886200"/>
          <p14:tracePt t="72294" x="6515100" y="3879850"/>
          <p14:tracePt t="72302" x="6534150" y="3867150"/>
          <p14:tracePt t="72311" x="6546850" y="3854450"/>
          <p14:tracePt t="72327" x="6553200" y="3841750"/>
          <p14:tracePt t="72877" x="6559550" y="3841750"/>
          <p14:tracePt t="72886" x="6565900" y="3841750"/>
          <p14:tracePt t="72901" x="6572250" y="3841750"/>
          <p14:tracePt t="72925" x="6578600" y="3841750"/>
          <p14:tracePt t="73454" x="6584950" y="3841750"/>
          <p14:tracePt t="73463" x="6591300" y="3841750"/>
          <p14:tracePt t="73470" x="6597650" y="3841750"/>
          <p14:tracePt t="73479" x="6604000" y="3841750"/>
          <p14:tracePt t="73495" x="6648450" y="3841750"/>
          <p14:tracePt t="73511" x="6661150" y="3841750"/>
          <p14:tracePt t="73528" x="6673850" y="3841750"/>
          <p14:tracePt t="74190" x="6680200" y="3841750"/>
          <p14:tracePt t="74206" x="6680200" y="3835400"/>
          <p14:tracePt t="74213" x="6680200" y="3829050"/>
          <p14:tracePt t="74229" x="6673850" y="3822700"/>
          <p14:tracePt t="74245" x="6667500" y="3816350"/>
          <p14:tracePt t="74253" x="6661150" y="3816350"/>
          <p14:tracePt t="74270" x="6648450" y="3803650"/>
          <p14:tracePt t="74287" x="6629400" y="3790950"/>
          <p14:tracePt t="74304" x="6616700" y="3784600"/>
          <p14:tracePt t="74320" x="6597650" y="3778250"/>
          <p14:tracePt t="74637" x="6591300" y="3771900"/>
          <p14:tracePt t="74646" x="6578600" y="3765550"/>
          <p14:tracePt t="74654" x="6565900" y="3759200"/>
          <p14:tracePt t="74663" x="6559550" y="3752850"/>
          <p14:tracePt t="74678" x="6546850" y="3746500"/>
          <p14:tracePt t="74694" x="6527800" y="3746500"/>
          <p14:tracePt t="74711" x="6496050" y="3746500"/>
          <p14:tracePt t="74728" x="6451600" y="3746500"/>
          <p14:tracePt t="74744" x="6438900" y="3746500"/>
          <p14:tracePt t="74761" x="6419850" y="3746500"/>
          <p14:tracePt t="74861" x="6407150" y="3740150"/>
          <p14:tracePt t="74877" x="6400800" y="3733800"/>
          <p14:tracePt t="74885" x="6400800" y="3727450"/>
          <p14:tracePt t="74901" x="6394450" y="3721100"/>
          <p14:tracePt t="74918" x="6388100" y="3714750"/>
          <p14:tracePt t="90854" x="6419850" y="3714750"/>
          <p14:tracePt t="90867" x="6489700" y="3714750"/>
          <p14:tracePt t="90885" x="6673850" y="3714750"/>
          <p14:tracePt t="90887" x="6724650" y="3714750"/>
          <p14:tracePt t="90900" x="6832600" y="3714750"/>
          <p14:tracePt t="90917" x="6896100" y="3714750"/>
          <p14:tracePt t="90934" x="6940550" y="3714750"/>
          <p14:tracePt t="90951" x="6965950" y="3702050"/>
          <p14:tracePt t="90967" x="6972300" y="3702050"/>
          <p14:tracePt t="91134" x="6972300" y="3708400"/>
          <p14:tracePt t="91142" x="6972300" y="3714750"/>
          <p14:tracePt t="91342" x="6972300" y="3721100"/>
          <p14:tracePt t="91350" x="6965950" y="3733800"/>
          <p14:tracePt t="91361" x="6927850" y="3733800"/>
          <p14:tracePt t="91373" x="6851650" y="3733800"/>
          <p14:tracePt t="91390" x="6819900" y="3733800"/>
          <p14:tracePt t="91406" x="6813550" y="3733800"/>
          <p14:tracePt t="91423" x="6807200" y="3733800"/>
          <p14:tracePt t="91439" x="6800850" y="3733800"/>
          <p14:tracePt t="91456" x="6781800" y="3733800"/>
          <p14:tracePt t="91473" x="6762750" y="3746500"/>
          <p14:tracePt t="91489" x="6756400" y="3746500"/>
          <p14:tracePt t="91507" x="6737350" y="3752850"/>
          <p14:tracePt t="91511" x="6731000" y="3752850"/>
          <p14:tracePt t="91523" x="6724650" y="3752850"/>
          <p14:tracePt t="91542" x="6711950" y="3752850"/>
          <p14:tracePt t="91546" x="6705600" y="3759200"/>
          <p14:tracePt t="91557" x="6692900" y="3759200"/>
          <p14:tracePt t="91573" x="6686550" y="3759200"/>
          <p14:tracePt t="91590" x="6680200" y="3759200"/>
          <p14:tracePt t="91606" x="6667500" y="3759200"/>
          <p14:tracePt t="91629" x="6661150" y="3759200"/>
          <p14:tracePt t="91640" x="6642100" y="3759200"/>
          <p14:tracePt t="91657" x="6616700" y="3759200"/>
          <p14:tracePt t="91673" x="6584950" y="3752850"/>
          <p14:tracePt t="91690" x="6540500" y="3746500"/>
          <p14:tracePt t="91706" x="6483350" y="3740150"/>
          <p14:tracePt t="91723" x="6419850" y="3721100"/>
          <p14:tracePt t="91741" x="6337300" y="3695700"/>
          <p14:tracePt t="91744" x="6311900" y="3695700"/>
          <p14:tracePt t="91758" x="6286500" y="3683000"/>
          <p14:tracePt t="91775" x="6273800" y="3676650"/>
          <p14:tracePt t="91791" x="6267450" y="3676650"/>
          <p14:tracePt t="91807" x="6267450" y="3670300"/>
          <p14:tracePt t="91823" x="6261100" y="3663950"/>
          <p14:tracePt t="91840" x="6261100" y="3657600"/>
          <p14:tracePt t="91857" x="6261100" y="3644900"/>
          <p14:tracePt t="91874" x="6254750" y="3625850"/>
          <p14:tracePt t="91890" x="6248400" y="3606800"/>
          <p14:tracePt t="91907" x="6242050" y="3587750"/>
          <p14:tracePt t="91923" x="6235700" y="3562350"/>
          <p14:tracePt t="91928" x="6235700" y="3556000"/>
          <p14:tracePt t="91941" x="6229350" y="3536950"/>
          <p14:tracePt t="91958" x="6229350" y="3511550"/>
          <p14:tracePt t="91973" x="6223000" y="3473450"/>
          <p14:tracePt t="91990" x="6223000" y="3435350"/>
          <p14:tracePt t="92006" x="6223000" y="3390900"/>
          <p14:tracePt t="92023" x="6223000" y="3359150"/>
          <p14:tracePt t="92040" x="6223000" y="3333750"/>
          <p14:tracePt t="92057" x="6235700" y="3295650"/>
          <p14:tracePt t="92074" x="6248400" y="3270250"/>
          <p14:tracePt t="92090" x="6267450" y="3238500"/>
          <p14:tracePt t="92095" x="6267450" y="3232150"/>
          <p14:tracePt t="92107" x="6280150" y="3219450"/>
          <p14:tracePt t="92124" x="6299200" y="3206750"/>
          <p14:tracePt t="92127" x="6305550" y="3200400"/>
          <p14:tracePt t="92142" x="6311900" y="3194050"/>
          <p14:tracePt t="92145" x="6318250" y="3194050"/>
          <p14:tracePt t="92158" x="6337300" y="3187700"/>
          <p14:tracePt t="92173" x="6350000" y="3181350"/>
          <p14:tracePt t="92190" x="6388100" y="3181350"/>
          <p14:tracePt t="92207" x="6426200" y="3168650"/>
          <p14:tracePt t="92224" x="6464300" y="3162300"/>
          <p14:tracePt t="92240" x="6508750" y="3162300"/>
          <p14:tracePt t="92257" x="6540500" y="3162300"/>
          <p14:tracePt t="92274" x="6565900" y="3162300"/>
          <p14:tracePt t="92290" x="6584950" y="3162300"/>
          <p14:tracePt t="92307" x="6591300" y="3162300"/>
          <p14:tracePt t="92323" x="6604000" y="3162300"/>
          <p14:tracePt t="92342" x="6610350" y="3168650"/>
          <p14:tracePt t="92358" x="6616700" y="3175000"/>
          <p14:tracePt t="92374" x="6629400" y="3187700"/>
          <p14:tracePt t="92390" x="6667500" y="3238500"/>
          <p14:tracePt t="92407" x="6718300" y="3302000"/>
          <p14:tracePt t="92424" x="6788150" y="3409950"/>
          <p14:tracePt t="92441" x="6851650" y="3505200"/>
          <p14:tracePt t="92457" x="6889750" y="3606800"/>
          <p14:tracePt t="92474" x="6908800" y="3651250"/>
          <p14:tracePt t="92491" x="6915150" y="3683000"/>
          <p14:tracePt t="92495" x="6915150" y="3702050"/>
          <p14:tracePt t="92507" x="6915150" y="3721100"/>
          <p14:tracePt t="92524" x="6921500" y="3752850"/>
          <p14:tracePt t="92528" x="6921500" y="3759200"/>
          <p14:tracePt t="92541" x="6921500" y="3778250"/>
          <p14:tracePt t="92557" x="6921500" y="3803650"/>
          <p14:tracePt t="92559" x="6921500" y="3810000"/>
          <p14:tracePt t="92574" x="6915150" y="3816350"/>
          <p14:tracePt t="92591" x="6908800" y="3835400"/>
          <p14:tracePt t="92607" x="6902450" y="3848100"/>
          <p14:tracePt t="92624" x="6889750" y="3867150"/>
          <p14:tracePt t="92640" x="6877050" y="3892550"/>
          <p14:tracePt t="92657" x="6864350" y="3905250"/>
          <p14:tracePt t="92674" x="6858000" y="3917950"/>
          <p14:tracePt t="92691" x="6838950" y="3937000"/>
          <p14:tracePt t="92707" x="6832600" y="3937000"/>
          <p14:tracePt t="92724" x="6819900" y="3949700"/>
          <p14:tracePt t="92758" x="6813550" y="3949700"/>
          <p14:tracePt t="92765" x="6807200" y="3949700"/>
          <p14:tracePt t="92774" x="6794500" y="3949700"/>
          <p14:tracePt t="92791" x="6769100" y="3949700"/>
          <p14:tracePt t="92808" x="6731000" y="3949700"/>
          <p14:tracePt t="92824" x="6699250" y="3949700"/>
          <p14:tracePt t="92841" x="6648450" y="3949700"/>
          <p14:tracePt t="92857" x="6610350" y="3949700"/>
          <p14:tracePt t="92874" x="6559550" y="3949700"/>
          <p14:tracePt t="92891" x="6527800" y="3937000"/>
          <p14:tracePt t="92907" x="6508750" y="3930650"/>
          <p14:tracePt t="92912" x="6502400" y="3930650"/>
          <p14:tracePt t="93030" x="6496050" y="3930650"/>
          <p14:tracePt t="93758" x="6502400" y="3930650"/>
          <p14:tracePt t="93766" x="6527800" y="3930650"/>
          <p14:tracePt t="93776" x="6540500" y="3930650"/>
          <p14:tracePt t="93793" x="6604000" y="3930650"/>
          <p14:tracePt t="93810" x="6724650" y="3930650"/>
          <p14:tracePt t="93827" x="6851650" y="3930650"/>
          <p14:tracePt t="93843" x="7010400" y="3930650"/>
          <p14:tracePt t="93850" x="7086600" y="3930650"/>
          <p14:tracePt t="93860" x="7124700" y="3930650"/>
          <p14:tracePt t="93877" x="7232650" y="3930650"/>
          <p14:tracePt t="93882" x="7277100" y="3930650"/>
          <p14:tracePt t="93893" x="7302500" y="3930650"/>
          <p14:tracePt t="93909" x="7353300" y="3911600"/>
          <p14:tracePt t="93926" x="7372350" y="3905250"/>
          <p14:tracePt t="93943" x="7378700" y="3898900"/>
          <p14:tracePt t="93960" x="7385050" y="3898900"/>
          <p14:tracePt t="93977" x="7404100" y="3886200"/>
          <p14:tracePt t="93993" x="7429500" y="3879850"/>
          <p14:tracePt t="94010" x="7454900" y="3879850"/>
          <p14:tracePt t="94027" x="7473950" y="3879850"/>
          <p14:tracePt t="94043" x="7480300" y="3879850"/>
          <p14:tracePt t="94060" x="7499350" y="3879850"/>
          <p14:tracePt t="94076" x="7512050" y="3879850"/>
          <p14:tracePt t="94093" x="7518400" y="3879850"/>
          <p14:tracePt t="94110" x="7531100" y="3879850"/>
          <p14:tracePt t="94224" x="7505700" y="3879850"/>
          <p14:tracePt t="94232" x="7461250" y="3867150"/>
          <p14:tracePt t="94243" x="7423150" y="3867150"/>
          <p14:tracePt t="94260" x="7302500" y="3848100"/>
          <p14:tracePt t="94265" x="7232650" y="3835400"/>
          <p14:tracePt t="94277" x="7181850" y="3829050"/>
          <p14:tracePt t="94294" x="7105650" y="3816350"/>
          <p14:tracePt t="94297" x="7080250" y="3810000"/>
          <p14:tracePt t="94311" x="7048500" y="3803650"/>
          <p14:tracePt t="94336" x="7035800" y="3797300"/>
          <p14:tracePt t="94343" x="7029450" y="3797300"/>
          <p14:tracePt t="94360" x="7004050" y="3778250"/>
          <p14:tracePt t="94377" x="6997700" y="3778250"/>
          <p14:tracePt t="94393" x="6965950" y="3771900"/>
          <p14:tracePt t="94410" x="6946900" y="3759200"/>
          <p14:tracePt t="94427" x="6940550" y="3759200"/>
          <p14:tracePt t="94536" x="6953250" y="3759200"/>
          <p14:tracePt t="94544" x="6985000" y="3759200"/>
          <p14:tracePt t="94552" x="7016750" y="3759200"/>
          <p14:tracePt t="94560" x="7048500" y="3759200"/>
          <p14:tracePt t="94577" x="7143750" y="3759200"/>
          <p14:tracePt t="94593" x="7232650" y="3759200"/>
          <p14:tracePt t="94610" x="7359650" y="3759200"/>
          <p14:tracePt t="94627" x="7518400" y="3759200"/>
          <p14:tracePt t="94643" x="7677150" y="3759200"/>
          <p14:tracePt t="94660" x="7810500" y="3759200"/>
          <p14:tracePt t="94677" x="7931150" y="3759200"/>
          <p14:tracePt t="94680" x="7981950" y="3759200"/>
          <p14:tracePt t="94696" x="8032750" y="3759200"/>
          <p14:tracePt t="94710" x="8058150" y="3759200"/>
          <p14:tracePt t="94727" x="8070850" y="3759200"/>
          <p14:tracePt t="95007" x="8077200" y="3752850"/>
          <p14:tracePt t="95297" x="8058150" y="3752850"/>
          <p14:tracePt t="95305" x="8051800" y="3752850"/>
          <p14:tracePt t="95312" x="8020050" y="3752850"/>
          <p14:tracePt t="95321" x="7981950" y="3746500"/>
          <p14:tracePt t="95338" x="7886700" y="3727450"/>
          <p14:tracePt t="95355" x="7734300" y="3708400"/>
          <p14:tracePt t="95372" x="7531100" y="3683000"/>
          <p14:tracePt t="95388" x="7359650" y="3676650"/>
          <p14:tracePt t="95405" x="7207250" y="3676650"/>
          <p14:tracePt t="95421" x="7067550" y="3676650"/>
          <p14:tracePt t="95424" x="7023100" y="3676650"/>
          <p14:tracePt t="95440" x="6921500" y="3683000"/>
          <p14:tracePt t="95455" x="6889750" y="3689350"/>
          <p14:tracePt t="95472" x="6819900" y="3695700"/>
          <p14:tracePt t="95488" x="6794500" y="3714750"/>
          <p14:tracePt t="95505" x="6775450" y="3721100"/>
          <p14:tracePt t="95522" x="6769100" y="3721100"/>
          <p14:tracePt t="95539" x="6750050" y="3727450"/>
          <p14:tracePt t="95555" x="6743700" y="3733800"/>
          <p14:tracePt t="95571" x="6718300" y="3740150"/>
          <p14:tracePt t="95588" x="6661150" y="3746500"/>
          <p14:tracePt t="95605" x="6584950" y="3746500"/>
          <p14:tracePt t="95609" x="6534150" y="3746500"/>
          <p14:tracePt t="95622" x="6489700" y="3746500"/>
          <p14:tracePt t="95638" x="6381750" y="3746500"/>
          <p14:tracePt t="95655" x="6356350" y="3746500"/>
          <p14:tracePt t="95746" x="6356350" y="3759200"/>
          <p14:tracePt t="95767" x="6362700" y="3765550"/>
          <p14:tracePt t="95776" x="6369050" y="3765550"/>
          <p14:tracePt t="96481" x="6388100" y="3771900"/>
          <p14:tracePt t="96489" x="6419850" y="3771900"/>
          <p14:tracePt t="96497" x="6470650" y="3784600"/>
          <p14:tracePt t="96506" x="6496050" y="3790950"/>
          <p14:tracePt t="96522" x="6565900" y="3797300"/>
          <p14:tracePt t="96539" x="6591300" y="3803650"/>
          <p14:tracePt t="96556" x="6604000" y="3803650"/>
          <p14:tracePt t="96761" x="6623050" y="3810000"/>
          <p14:tracePt t="96768" x="6654800" y="3810000"/>
          <p14:tracePt t="96775" x="6680200" y="3822700"/>
          <p14:tracePt t="96784" x="6699250" y="3822700"/>
          <p14:tracePt t="96801" x="6750050" y="3822700"/>
          <p14:tracePt t="96818" x="6781800" y="3822700"/>
          <p14:tracePt t="97169" x="6775450" y="3822700"/>
          <p14:tracePt t="97784" x="6775450" y="3816350"/>
          <p14:tracePt t="97792" x="6800850" y="3810000"/>
          <p14:tracePt t="97800" x="6845300" y="3810000"/>
          <p14:tracePt t="97809" x="6934200" y="3810000"/>
          <p14:tracePt t="97821" x="7023100" y="3810000"/>
          <p14:tracePt t="97837" x="7270750" y="3810000"/>
          <p14:tracePt t="97854" x="7486650" y="3810000"/>
          <p14:tracePt t="97871" x="7645400" y="3810000"/>
          <p14:tracePt t="97875" x="7702550" y="3810000"/>
          <p14:tracePt t="97888" x="7734300" y="3810000"/>
          <p14:tracePt t="97936" x="7708900" y="3810000"/>
          <p14:tracePt t="97944" x="7664450" y="3810000"/>
          <p14:tracePt t="97954" x="7626350" y="3810000"/>
          <p14:tracePt t="97971" x="7556500" y="3810000"/>
          <p14:tracePt t="97988" x="7493000" y="3810000"/>
          <p14:tracePt t="98004" x="7442200" y="3822700"/>
          <p14:tracePt t="98021" x="7404100" y="3835400"/>
          <p14:tracePt t="98027" x="7391400" y="3835400"/>
          <p14:tracePt t="98038" x="7359650" y="3835400"/>
          <p14:tracePt t="98054" x="7308850" y="3835400"/>
          <p14:tracePt t="98057" x="7277100" y="3835400"/>
          <p14:tracePt t="98075" x="7207250" y="3835400"/>
          <p14:tracePt t="98087" x="7118350" y="3829050"/>
          <p14:tracePt t="98104" x="7061200" y="3816350"/>
          <p14:tracePt t="98121" x="7029450" y="3816350"/>
          <p14:tracePt t="98138" x="6997700" y="3816350"/>
          <p14:tracePt t="98154" x="6972300" y="3816350"/>
          <p14:tracePt t="98171" x="6959600" y="3810000"/>
          <p14:tracePt t="98188" x="6940550" y="3810000"/>
          <p14:tracePt t="98210" x="6934200" y="3810000"/>
          <p14:tracePt t="98221" x="6921500" y="3810000"/>
          <p14:tracePt t="98242" x="6915150" y="3810000"/>
          <p14:tracePt t="98255" x="6908800" y="3810000"/>
          <p14:tracePt t="98273" x="6896100" y="3810000"/>
          <p14:tracePt t="98362" x="6889750" y="3810000"/>
          <p14:tracePt t="98369" x="6877050" y="3810000"/>
          <p14:tracePt t="98378" x="6870700" y="3810000"/>
          <p14:tracePt t="98388" x="6858000" y="3810000"/>
          <p14:tracePt t="98405" x="6813550" y="3803650"/>
          <p14:tracePt t="98421" x="6750050" y="3778250"/>
          <p14:tracePt t="98438" x="6699250" y="3771900"/>
          <p14:tracePt t="98441" x="6673850" y="3771900"/>
          <p14:tracePt t="98455" x="6654800" y="3771900"/>
          <p14:tracePt t="98473" x="6597650" y="3759200"/>
          <p14:tracePt t="98488" x="6591300" y="3759200"/>
          <p14:tracePt t="98505" x="6584950" y="3759200"/>
          <p14:tracePt t="99745" x="6597650" y="3759200"/>
          <p14:tracePt t="99754" x="6616700" y="3765550"/>
          <p14:tracePt t="99760" x="6616700" y="3771900"/>
          <p14:tracePt t="99771" x="6629400" y="3784600"/>
          <p14:tracePt t="99786" x="6648450" y="3797300"/>
          <p14:tracePt t="99803" x="6654800" y="3803650"/>
          <p14:tracePt t="100651" x="6654800" y="3810000"/>
          <p14:tracePt t="100683" x="6648450" y="3810000"/>
          <p14:tracePt t="100691" x="6642100" y="3810000"/>
          <p14:tracePt t="100707" x="6635750" y="3810000"/>
          <p14:tracePt t="100715" x="6629400" y="3810000"/>
          <p14:tracePt t="100725" x="6623050" y="3810000"/>
          <p14:tracePt t="100746" x="6604000" y="3810000"/>
          <p14:tracePt t="100760" x="6597650" y="3810000"/>
          <p14:tracePt t="100775" x="6578600" y="3810000"/>
          <p14:tracePt t="100792" x="6553200" y="3803650"/>
          <p14:tracePt t="100794" x="6540500" y="3797300"/>
          <p14:tracePt t="100809" x="6527800" y="3784600"/>
          <p14:tracePt t="100826" x="6496050" y="3771900"/>
          <p14:tracePt t="100843" x="6489700" y="3771900"/>
          <p14:tracePt t="100859" x="6483350" y="3765550"/>
          <p14:tracePt t="100875" x="6477000" y="3752850"/>
          <p14:tracePt t="100897" x="6477000" y="3746500"/>
          <p14:tracePt t="100909" x="6470650" y="3740150"/>
          <p14:tracePt t="100925" x="6464300" y="3727450"/>
          <p14:tracePt t="100942" x="6464300" y="3708400"/>
          <p14:tracePt t="100959" x="6457950" y="3689350"/>
          <p14:tracePt t="100976" x="6451600" y="3670300"/>
          <p14:tracePt t="100979" x="6445250" y="3663950"/>
          <p14:tracePt t="100992" x="6438900" y="3657600"/>
          <p14:tracePt t="101010" x="6432550" y="3632200"/>
          <p14:tracePt t="101025" x="6432550" y="3613150"/>
          <p14:tracePt t="101042" x="6432550" y="3575050"/>
          <p14:tracePt t="101059" x="6432550" y="3536950"/>
          <p14:tracePt t="101076" x="6432550" y="3498850"/>
          <p14:tracePt t="101092" x="6432550" y="3473450"/>
          <p14:tracePt t="101109" x="6432550" y="3448050"/>
          <p14:tracePt t="101126" x="6432550" y="3422650"/>
          <p14:tracePt t="101142" x="6445250" y="3397250"/>
          <p14:tracePt t="101159" x="6457950" y="3384550"/>
          <p14:tracePt t="101165" x="6470650" y="3365500"/>
          <p14:tracePt t="101175" x="6477000" y="3352800"/>
          <p14:tracePt t="101193" x="6496050" y="3346450"/>
          <p14:tracePt t="101195" x="6508750" y="3333750"/>
          <p14:tracePt t="101211" x="6546850" y="3321050"/>
          <p14:tracePt t="101226" x="6559550" y="3314700"/>
          <p14:tracePt t="101228" x="6578600" y="3314700"/>
          <p14:tracePt t="101242" x="6623050" y="3295650"/>
          <p14:tracePt t="101259" x="6654800" y="3289300"/>
          <p14:tracePt t="101276" x="6692900" y="3282950"/>
          <p14:tracePt t="101293" x="6718300" y="3276600"/>
          <p14:tracePt t="101309" x="6737350" y="3270250"/>
          <p14:tracePt t="101339" x="6750050" y="3270250"/>
          <p14:tracePt t="101355" x="6762750" y="3282950"/>
          <p14:tracePt t="101363" x="6769100" y="3302000"/>
          <p14:tracePt t="101376" x="6788150" y="3340100"/>
          <p14:tracePt t="101393" x="6826250" y="3390900"/>
          <p14:tracePt t="101396" x="6838950" y="3416300"/>
          <p14:tracePt t="101410" x="6864350" y="3467100"/>
          <p14:tracePt t="101426" x="6877050" y="3498850"/>
          <p14:tracePt t="101443" x="6883400" y="3517900"/>
          <p14:tracePt t="101459" x="6883400" y="3524250"/>
          <p14:tracePt t="101476" x="6883400" y="3536950"/>
          <p14:tracePt t="101493" x="6883400" y="3556000"/>
          <p14:tracePt t="101509" x="6870700" y="3568700"/>
          <p14:tracePt t="101526" x="6864350" y="3581400"/>
          <p14:tracePt t="101543" x="6826250" y="3600450"/>
          <p14:tracePt t="101559" x="6762750" y="3632200"/>
          <p14:tracePt t="101576" x="6711950" y="3663950"/>
          <p14:tracePt t="101579" x="6692900" y="3676650"/>
          <p14:tracePt t="101593" x="6667500" y="3702050"/>
          <p14:tracePt t="101611" x="6635750" y="3740150"/>
          <p14:tracePt t="101642" x="6635750" y="3746500"/>
          <p14:tracePt t="101666" x="6635750" y="3752850"/>
          <p14:tracePt t="101706" x="6635750" y="3759200"/>
          <p14:tracePt t="101746" x="6648450" y="3759200"/>
          <p14:tracePt t="101754" x="6667500" y="3759200"/>
          <p14:tracePt t="101764" x="6692900" y="3759200"/>
          <p14:tracePt t="101776" x="6718300" y="3759200"/>
          <p14:tracePt t="101794" x="6845300" y="3759200"/>
          <p14:tracePt t="101810" x="7010400" y="3759200"/>
          <p14:tracePt t="101826" x="7213600" y="3759200"/>
          <p14:tracePt t="101843" x="7410450" y="3759200"/>
          <p14:tracePt t="101860" x="7562850" y="3752850"/>
          <p14:tracePt t="101876" x="7620000" y="3746500"/>
          <p14:tracePt t="101893" x="7645400" y="3740150"/>
          <p14:tracePt t="101970" x="7651750" y="3740150"/>
          <p14:tracePt t="101987" x="7658100" y="3740150"/>
          <p14:tracePt t="101996" x="7664450" y="3740150"/>
          <p14:tracePt t="102012" x="7677150" y="3740150"/>
          <p14:tracePt t="102020" x="7683500" y="3740150"/>
          <p14:tracePt t="102029" x="7696200" y="3740150"/>
          <p14:tracePt t="102043" x="7747000" y="3740150"/>
          <p14:tracePt t="102060" x="7861300" y="3740150"/>
          <p14:tracePt t="102076" x="8007350" y="3740150"/>
          <p14:tracePt t="102093" x="8166100" y="3740150"/>
          <p14:tracePt t="102110" x="8286750" y="3740150"/>
          <p14:tracePt t="102126" x="8318500" y="3733800"/>
          <p14:tracePt t="102143" x="8337550" y="3733800"/>
          <p14:tracePt t="110215" x="8343900" y="3733800"/>
          <p14:tracePt t="110222" x="8375650" y="3733800"/>
          <p14:tracePt t="110231" x="8407400" y="3733800"/>
          <p14:tracePt t="110240" x="8439150" y="3733800"/>
          <p14:tracePt t="110256" x="8458200" y="3733800"/>
          <p14:tracePt t="110342" x="8426450" y="3733800"/>
          <p14:tracePt t="110350" x="8343900" y="3733800"/>
          <p14:tracePt t="110361" x="8229600" y="3733800"/>
          <p14:tracePt t="110374" x="7981950" y="3733800"/>
          <p14:tracePt t="110390" x="7772400" y="3733800"/>
          <p14:tracePt t="110406" x="7658100" y="3733800"/>
          <p14:tracePt t="110423" x="7594600" y="3733800"/>
          <p14:tracePt t="110440" x="7537450" y="3733800"/>
          <p14:tracePt t="110457" x="7499350" y="3733800"/>
          <p14:tracePt t="110473" x="7480300" y="3733800"/>
          <p14:tracePt t="110490" x="7461250" y="3746500"/>
          <p14:tracePt t="110507" x="7442200" y="3752850"/>
          <p14:tracePt t="110524" x="7423150" y="3759200"/>
          <p14:tracePt t="110528" x="7397750" y="3771900"/>
          <p14:tracePt t="110540" x="7385050" y="3784600"/>
          <p14:tracePt t="110559" x="7334250" y="3816350"/>
          <p14:tracePt t="110574" x="7283450" y="3835400"/>
          <p14:tracePt t="110590" x="7245350" y="3841750"/>
          <p14:tracePt t="110607" x="7200900" y="3848100"/>
          <p14:tracePt t="110624" x="7131050" y="3867150"/>
          <p14:tracePt t="110640" x="7029450" y="3873500"/>
          <p14:tracePt t="110657" x="6953250" y="3879850"/>
          <p14:tracePt t="110673" x="6889750" y="3879850"/>
          <p14:tracePt t="110690" x="6838950" y="3879850"/>
          <p14:tracePt t="110707" x="6832600" y="3879850"/>
          <p14:tracePt t="110723" x="6826250" y="3879850"/>
          <p14:tracePt t="110740" x="6819900" y="3879850"/>
          <p14:tracePt t="110760" x="6807200" y="3879850"/>
          <p14:tracePt t="110774" x="6794500" y="3879850"/>
          <p14:tracePt t="110790" x="6769100" y="3860800"/>
          <p14:tracePt t="110807" x="6731000" y="3835400"/>
          <p14:tracePt t="110824" x="6718300" y="3829050"/>
          <p14:tracePt t="110840" x="6699250" y="3816350"/>
          <p14:tracePt t="110857" x="6692900" y="3797300"/>
          <p14:tracePt t="110874" x="6692900" y="3790950"/>
          <p14:tracePt t="110890" x="6692900" y="3784600"/>
          <p14:tracePt t="110951" x="6686550" y="3784600"/>
          <p14:tracePt t="110959" x="6673850" y="3771900"/>
          <p14:tracePt t="110966" x="6635750" y="3759200"/>
          <p14:tracePt t="110974" x="6604000" y="3752850"/>
          <p14:tracePt t="110990" x="6540500" y="3733800"/>
          <p14:tracePt t="111007" x="6508750" y="3727450"/>
          <p14:tracePt t="111103" x="6502400" y="3727450"/>
          <p14:tracePt t="111112" x="6502400" y="3714750"/>
          <p14:tracePt t="111118" x="6502400" y="3702050"/>
          <p14:tracePt t="111134" x="6502400" y="3683000"/>
          <p14:tracePt t="111144" x="6483350" y="3663950"/>
          <p14:tracePt t="111158" x="6451600" y="3619500"/>
          <p14:tracePt t="111174" x="6438900" y="3613150"/>
          <p14:tracePt t="111191" x="6407150" y="3549650"/>
          <p14:tracePt t="111207" x="6407150" y="3524250"/>
          <p14:tracePt t="111224" x="6407150" y="3492500"/>
          <p14:tracePt t="111241" x="6407150" y="3467100"/>
          <p14:tracePt t="111258" x="6413500" y="3435350"/>
          <p14:tracePt t="111274" x="6432550" y="3403600"/>
          <p14:tracePt t="111291" x="6445250" y="3384550"/>
          <p14:tracePt t="111307" x="6451600" y="3378200"/>
          <p14:tracePt t="111324" x="6470650" y="3365500"/>
          <p14:tracePt t="111341" x="6477000" y="3365500"/>
          <p14:tracePt t="111358" x="6483350" y="3365500"/>
          <p14:tracePt t="111384" x="6489700" y="3365500"/>
          <p14:tracePt t="111393" x="6496050" y="3365500"/>
          <p14:tracePt t="111408" x="6521450" y="3365500"/>
          <p14:tracePt t="111424" x="6553200" y="3384550"/>
          <p14:tracePt t="111441" x="6584950" y="3409950"/>
          <p14:tracePt t="111458" x="6591300" y="3422650"/>
          <p14:tracePt t="111474" x="6604000" y="3441700"/>
          <p14:tracePt t="111491" x="6610350" y="3454400"/>
          <p14:tracePt t="111508" x="6616700" y="3467100"/>
          <p14:tracePt t="111524" x="6623050" y="3473450"/>
          <p14:tracePt t="111541" x="6623050" y="3479800"/>
          <p14:tracePt t="111561" x="6635750" y="3498850"/>
          <p14:tracePt t="111574" x="6642100" y="3498850"/>
          <p14:tracePt t="111591" x="6648450" y="3511550"/>
          <p14:tracePt t="111608" x="6648450" y="3536950"/>
          <p14:tracePt t="111625" x="6648450" y="3543300"/>
          <p14:tracePt t="111641" x="6654800" y="3568700"/>
          <p14:tracePt t="111658" x="6654800" y="3575050"/>
          <p14:tracePt t="111674" x="6654800" y="3587750"/>
          <p14:tracePt t="111691" x="6654800" y="3600450"/>
          <p14:tracePt t="111708" x="6654800" y="3613150"/>
          <p14:tracePt t="111724" x="6648450" y="3625850"/>
          <p14:tracePt t="111741" x="6629400" y="3638550"/>
          <p14:tracePt t="111758" x="6629400" y="3644900"/>
          <p14:tracePt t="111792" x="6623050" y="3644900"/>
          <p14:tracePt t="111856" x="6616700" y="3644900"/>
          <p14:tracePt t="111872" x="6610350" y="3651250"/>
          <p14:tracePt t="112375" x="6629400" y="3651250"/>
          <p14:tracePt t="112384" x="6635750" y="3651250"/>
          <p14:tracePt t="112391" x="6654800" y="3663950"/>
          <p14:tracePt t="112399" x="6661150" y="3663950"/>
          <p14:tracePt t="112415" x="6680200" y="3670300"/>
          <p14:tracePt t="112432" x="6705600" y="3670300"/>
          <p14:tracePt t="112449" x="6724650" y="3670300"/>
          <p14:tracePt t="112465" x="6737350" y="3670300"/>
          <p14:tracePt t="112482" x="6743700" y="3663950"/>
          <p14:tracePt t="112600" x="6731000" y="3670300"/>
          <p14:tracePt t="112608" x="6718300" y="3670300"/>
          <p14:tracePt t="112615" x="6705600" y="3676650"/>
          <p14:tracePt t="112632" x="6673850" y="3695700"/>
          <p14:tracePt t="112649" x="6629400" y="3695700"/>
          <p14:tracePt t="112666" x="6584950" y="3695700"/>
          <p14:tracePt t="112683" x="6546850" y="3695700"/>
          <p14:tracePt t="112699" x="6534150" y="3695700"/>
          <p14:tracePt t="112833" x="6521450" y="3695700"/>
          <p14:tracePt t="112849" x="6515100" y="3695700"/>
          <p14:tracePt t="112857" x="6496050" y="3695700"/>
          <p14:tracePt t="112866" x="6489700" y="3695700"/>
          <p14:tracePt t="112883" x="6451600" y="3695700"/>
          <p14:tracePt t="112899" x="6413500" y="3683000"/>
          <p14:tracePt t="112916" x="6369050" y="3676650"/>
          <p14:tracePt t="112932" x="6337300" y="3663950"/>
          <p14:tracePt t="112949" x="6292850" y="3638550"/>
          <p14:tracePt t="112954" x="6280150" y="3625850"/>
          <p14:tracePt t="112968" x="6273800" y="3606800"/>
          <p14:tracePt t="112982" x="6273800" y="3575050"/>
          <p14:tracePt t="112999" x="6273800" y="3524250"/>
          <p14:tracePt t="113016" x="6292850" y="3479800"/>
          <p14:tracePt t="113033" x="6324600" y="3435350"/>
          <p14:tracePt t="113049" x="6356350" y="3409950"/>
          <p14:tracePt t="113066" x="6394450" y="3365500"/>
          <p14:tracePt t="113083" x="6438900" y="3333750"/>
          <p14:tracePt t="113099" x="6489700" y="3289300"/>
          <p14:tracePt t="113116" x="6565900" y="3244850"/>
          <p14:tracePt t="113122" x="6604000" y="3225800"/>
          <p14:tracePt t="113132" x="6642100" y="3194050"/>
          <p14:tracePt t="113149" x="6686550" y="3175000"/>
          <p14:tracePt t="113153" x="6711950" y="3155950"/>
          <p14:tracePt t="113168" x="6731000" y="3143250"/>
          <p14:tracePt t="113183" x="6737350" y="3143250"/>
          <p14:tracePt t="113199" x="6743700" y="3143250"/>
          <p14:tracePt t="113216" x="6756400" y="3143250"/>
          <p14:tracePt t="113233" x="6781800" y="3200400"/>
          <p14:tracePt t="113249" x="6781800" y="3251200"/>
          <p14:tracePt t="113266" x="6800850" y="3295650"/>
          <p14:tracePt t="113283" x="6800850" y="3314700"/>
          <p14:tracePt t="113299" x="6800850" y="3333750"/>
          <p14:tracePt t="113423" x="6800850" y="3346450"/>
          <p14:tracePt t="113432" x="6800850" y="3378200"/>
          <p14:tracePt t="113439" x="6813550" y="3422650"/>
          <p14:tracePt t="113450" x="6832600" y="3473450"/>
          <p14:tracePt t="113466" x="6858000" y="3562350"/>
          <p14:tracePt t="113483" x="6896100" y="3644900"/>
          <p14:tracePt t="113499" x="6915150" y="3689350"/>
          <p14:tracePt t="113516" x="6921500" y="3695700"/>
          <p14:tracePt t="113625" x="6908800" y="3695700"/>
          <p14:tracePt t="113633" x="6896100" y="3695700"/>
          <p14:tracePt t="113641" x="6889750" y="3695700"/>
          <p14:tracePt t="113650" x="6870700" y="3695700"/>
          <p14:tracePt t="113666" x="6845300" y="3695700"/>
          <p14:tracePt t="113683" x="6826250" y="3708400"/>
          <p14:tracePt t="113700" x="6807200" y="3721100"/>
          <p14:tracePt t="113716" x="6800850" y="3733800"/>
          <p14:tracePt t="113733" x="6788150" y="3733800"/>
          <p14:tracePt t="113750" x="6781800" y="3740150"/>
          <p14:tracePt t="113766" x="6775450" y="3746500"/>
          <p14:tracePt t="113903" x="6769100" y="3746500"/>
          <p14:tracePt t="113921" x="6762750" y="3746500"/>
          <p14:tracePt t="113937" x="6756400" y="3746500"/>
          <p14:tracePt t="113952" x="6750050" y="3746500"/>
          <p14:tracePt t="113968" x="6743700" y="3746500"/>
          <p14:tracePt t="114000" x="6724650" y="3752850"/>
          <p14:tracePt t="114008" x="6718300" y="3752850"/>
          <p14:tracePt t="114031" x="6699250" y="3752850"/>
          <p14:tracePt t="114047" x="6692900" y="3752850"/>
          <p14:tracePt t="114056" x="6686550" y="3752850"/>
          <p14:tracePt t="114067" x="6680200" y="3752850"/>
          <p14:tracePt t="114083" x="6673850" y="3752850"/>
          <p14:tracePt t="114113" x="6667500" y="3752850"/>
          <p14:tracePt t="114153" x="6661150" y="3752850"/>
          <p14:tracePt t="115810" x="6654800" y="3752850"/>
          <p14:tracePt t="115818" x="6642100" y="3759200"/>
          <p14:tracePt t="115938" x="6635750" y="3765550"/>
          <p14:tracePt t="115946" x="6623050" y="3778250"/>
          <p14:tracePt t="115955" x="6604000" y="3797300"/>
          <p14:tracePt t="115969" x="6572250" y="3848100"/>
          <p14:tracePt t="115984" x="6527800" y="3924300"/>
          <p14:tracePt t="116001" x="6483350" y="3981450"/>
          <p14:tracePt t="116018" x="6445250" y="4032250"/>
          <p14:tracePt t="116035" x="6419850" y="4057650"/>
          <p14:tracePt t="116051" x="6413500" y="4064000"/>
          <p14:tracePt t="116137" x="6407150" y="4070350"/>
          <p14:tracePt t="116242" x="6407150" y="4064000"/>
          <p14:tracePt t="116474" x="6407150" y="4057650"/>
          <p14:tracePt t="116482" x="6407150" y="4051300"/>
          <p14:tracePt t="116521" x="6407150" y="4044950"/>
          <p14:tracePt t="116529" x="6407150" y="4038600"/>
          <p14:tracePt t="116537" x="6407150" y="4032250"/>
          <p14:tracePt t="116549" x="6407150" y="4019550"/>
          <p14:tracePt t="116566" x="6407150" y="3994150"/>
          <p14:tracePt t="116582" x="6407150" y="3943350"/>
          <p14:tracePt t="116587" x="6407150" y="3937000"/>
          <p14:tracePt t="116599" x="6407150" y="3911600"/>
          <p14:tracePt t="116617" x="6407150" y="3854450"/>
          <p14:tracePt t="116634" x="6407150" y="3822700"/>
          <p14:tracePt t="116649" x="6407150" y="3778250"/>
          <p14:tracePt t="116666" x="6407150" y="3765550"/>
          <p14:tracePt t="116682" x="6413500" y="3746500"/>
          <p14:tracePt t="116699" x="6419850" y="3746500"/>
          <p14:tracePt t="116716" x="6426200" y="3733800"/>
          <p14:tracePt t="116884" x="6426200" y="3727450"/>
          <p14:tracePt t="116890" x="6426200" y="3721100"/>
          <p14:tracePt t="116899" x="6426200" y="3702050"/>
          <p14:tracePt t="116906" x="6426200" y="3689350"/>
          <p14:tracePt t="116921" x="6426200" y="3644900"/>
          <p14:tracePt t="116938" x="6426200" y="3600450"/>
          <p14:tracePt t="116955" x="6426200" y="3575050"/>
          <p14:tracePt t="116971" x="6426200" y="3549650"/>
          <p14:tracePt t="116988" x="6426200" y="3536950"/>
          <p14:tracePt t="117005" x="6426200" y="3530600"/>
          <p14:tracePt t="117028" x="6432550" y="3530600"/>
          <p14:tracePt t="117038" x="6438900" y="3530600"/>
          <p14:tracePt t="117055" x="6470650" y="3530600"/>
          <p14:tracePt t="117072" x="6546850" y="3536950"/>
          <p14:tracePt t="117076" x="6604000" y="3543300"/>
          <p14:tracePt t="117089" x="6654800" y="3543300"/>
          <p14:tracePt t="117105" x="6794500" y="3549650"/>
          <p14:tracePt t="117121" x="6851650" y="3549650"/>
          <p14:tracePt t="117138" x="6864350" y="3549650"/>
          <p14:tracePt t="117219" x="6870700" y="3556000"/>
          <p14:tracePt t="117227" x="6870700" y="3562350"/>
          <p14:tracePt t="117233" x="6870700" y="3568700"/>
          <p14:tracePt t="117249" x="6870700" y="3581400"/>
          <p14:tracePt t="117258" x="6870700" y="3587750"/>
          <p14:tracePt t="117271" x="6870700" y="3594100"/>
          <p14:tracePt t="117288" x="6870700" y="3606800"/>
          <p14:tracePt t="117305" x="6864350" y="3632200"/>
          <p14:tracePt t="117322" x="6858000" y="3644900"/>
          <p14:tracePt t="117338" x="6858000" y="3651250"/>
          <p14:tracePt t="117355" x="6851650" y="3663950"/>
          <p14:tracePt t="117387" x="6845300" y="3663950"/>
          <p14:tracePt t="117411" x="6845300" y="3670300"/>
          <p14:tracePt t="117417" x="6838950" y="3670300"/>
          <p14:tracePt t="117426" x="6832600" y="3670300"/>
          <p14:tracePt t="117438" x="6819900" y="3670300"/>
          <p14:tracePt t="117455" x="6794500" y="3670300"/>
          <p14:tracePt t="117459" x="6788150" y="3670300"/>
          <p14:tracePt t="117472" x="6781800" y="3670300"/>
          <p14:tracePt t="117489" x="6756400" y="3670300"/>
          <p14:tracePt t="117505" x="6737350" y="3670300"/>
          <p14:tracePt t="117522" x="6724650" y="3663950"/>
          <p14:tracePt t="117539" x="6711950" y="3663950"/>
          <p14:tracePt t="117555" x="6692900" y="3663950"/>
          <p14:tracePt t="117572" x="6680200" y="3663950"/>
          <p14:tracePt t="117589" x="6667500" y="3663950"/>
          <p14:tracePt t="117605" x="6648450" y="3663950"/>
          <p14:tracePt t="117622" x="6635750" y="3663950"/>
          <p14:tracePt t="117639" x="6616700" y="3663950"/>
          <p14:tracePt t="117655" x="6610350" y="3663950"/>
          <p14:tracePt t="117672" x="6604000" y="3670300"/>
          <p14:tracePt t="117689" x="6591300" y="3670300"/>
          <p14:tracePt t="117705" x="6584950" y="3670300"/>
          <p14:tracePt t="117722" x="6578600" y="3670300"/>
          <p14:tracePt t="117843" x="6578600" y="3676650"/>
          <p14:tracePt t="117850" x="6572250" y="3676650"/>
          <p14:tracePt t="117874" x="6565900" y="3676650"/>
          <p14:tracePt t="117898" x="6559550" y="3683000"/>
          <p14:tracePt t="118027" x="6553200" y="3689350"/>
          <p14:tracePt t="118059" x="6553200" y="3695700"/>
          <p14:tracePt t="118139" x="6553200" y="3702050"/>
          <p14:tracePt t="118146" x="6559550" y="3708400"/>
          <p14:tracePt t="118162" x="6565900" y="3708400"/>
          <p14:tracePt t="118177" x="6572250" y="3708400"/>
          <p14:tracePt t="118189" x="6578600" y="3714750"/>
          <p14:tracePt t="119650" x="6584950" y="3714750"/>
          <p14:tracePt t="119690" x="6591300" y="3714750"/>
          <p14:tracePt t="121267" x="6591300" y="3721100"/>
          <p14:tracePt t="121284" x="6591300" y="3733800"/>
          <p14:tracePt t="121299" x="6584950" y="3733800"/>
          <p14:tracePt t="121315" x="6578600" y="3752850"/>
          <p14:tracePt t="121324" x="6578600" y="3759200"/>
          <p14:tracePt t="121331" x="6572250" y="3765550"/>
          <p14:tracePt t="121341" x="6559550" y="3778250"/>
          <p14:tracePt t="121358" x="6546850" y="3784600"/>
          <p14:tracePt t="121375" x="6521450" y="3803650"/>
          <p14:tracePt t="121391" x="6508750" y="3810000"/>
          <p14:tracePt t="121408" x="6489700" y="3816350"/>
          <p14:tracePt t="121425" x="6464300" y="3822700"/>
          <p14:tracePt t="121429" x="6451600" y="3829050"/>
          <p14:tracePt t="121446" x="6426200" y="3835400"/>
          <p14:tracePt t="121461" x="6407150" y="3841750"/>
          <p14:tracePt t="121475" x="6400800" y="3841750"/>
          <p14:tracePt t="121491" x="6388100" y="3848100"/>
          <p14:tracePt t="121515" x="6375400" y="3848100"/>
          <p14:tracePt t="121699" x="6375400" y="3854450"/>
          <p14:tracePt t="121707" x="6350000" y="3848100"/>
          <p14:tracePt t="121715" x="6305550" y="3829050"/>
          <p14:tracePt t="121723" x="6216650" y="3803650"/>
          <p14:tracePt t="121740" x="5962650" y="3721100"/>
          <p14:tracePt t="121756" x="5613400" y="3619500"/>
          <p14:tracePt t="121773" x="5251450" y="3524250"/>
          <p14:tracePt t="121790" x="4845050" y="3422650"/>
          <p14:tracePt t="121807" x="4394200" y="3308350"/>
          <p14:tracePt t="121823" x="3943350" y="3181350"/>
          <p14:tracePt t="121840" x="3625850" y="3111500"/>
          <p14:tracePt t="121856" x="3454400" y="3092450"/>
          <p14:tracePt t="121873" x="3346450" y="3079750"/>
          <p14:tracePt t="121879" x="3314700" y="3073400"/>
          <p14:tracePt t="121890" x="3302000" y="3073400"/>
          <p14:tracePt t="121907" x="3276600" y="3073400"/>
          <p14:tracePt t="121923" x="3251200" y="3098800"/>
          <p14:tracePt t="121940" x="3213100" y="3124200"/>
          <p14:tracePt t="121957" x="3136900" y="3168650"/>
          <p14:tracePt t="121973" x="3073400" y="3200400"/>
          <p14:tracePt t="121990" x="2984500" y="3238500"/>
          <p14:tracePt t="122007" x="2901950" y="3276600"/>
          <p14:tracePt t="122023" x="2819400" y="3295650"/>
          <p14:tracePt t="122040" x="2705100" y="3302000"/>
          <p14:tracePt t="122057" x="2609850" y="3302000"/>
          <p14:tracePt t="122061" x="2565400" y="3302000"/>
          <p14:tracePt t="122074" x="2527300" y="3314700"/>
          <p14:tracePt t="122091" x="2451100" y="3327400"/>
          <p14:tracePt t="122095" x="2425700" y="3333750"/>
          <p14:tracePt t="122107" x="2400300" y="3346450"/>
          <p14:tracePt t="122124" x="2362200" y="3359150"/>
          <p14:tracePt t="122141" x="2355850" y="3359150"/>
          <p14:tracePt t="122157" x="2349500" y="3365500"/>
          <p14:tracePt t="122205" x="2349500" y="3371850"/>
          <p14:tracePt t="122229" x="2343150" y="3384550"/>
          <p14:tracePt t="122237" x="2317750" y="3397250"/>
          <p14:tracePt t="122246" x="2305050" y="3416300"/>
          <p14:tracePt t="122257" x="2266950" y="3435350"/>
          <p14:tracePt t="122274" x="2178050" y="3479800"/>
          <p14:tracePt t="122292" x="2025650" y="3536950"/>
          <p14:tracePt t="122307" x="1974850" y="3575050"/>
          <p14:tracePt t="122324" x="1943100" y="3594100"/>
          <p14:tracePt t="122341" x="1936750" y="3600450"/>
          <p14:tracePt t="122357" x="1930400" y="3606800"/>
          <p14:tracePt t="122548" x="1930400" y="3613150"/>
          <p14:tracePt t="122660" x="1936750" y="3613150"/>
          <p14:tracePt t="122668" x="1974850" y="3606800"/>
          <p14:tracePt t="122678" x="2032000" y="3587750"/>
          <p14:tracePt t="122689" x="2108200" y="3575050"/>
          <p14:tracePt t="122706" x="2286000" y="3556000"/>
          <p14:tracePt t="122710" x="2387600" y="3530600"/>
          <p14:tracePt t="122722" x="2470150" y="3517900"/>
          <p14:tracePt t="122739" x="2597150" y="3517900"/>
          <p14:tracePt t="122742" x="2641600" y="3517900"/>
          <p14:tracePt t="122755" x="2717800" y="3511550"/>
          <p14:tracePt t="122772" x="2813050" y="3511550"/>
          <p14:tracePt t="122789" x="2889250" y="3511550"/>
          <p14:tracePt t="122806" x="2946400" y="3511550"/>
          <p14:tracePt t="122822" x="2959100" y="3511550"/>
          <p14:tracePt t="122912" x="2946400" y="3511550"/>
          <p14:tracePt t="122917" x="2927350" y="3511550"/>
          <p14:tracePt t="122926" x="2882900" y="3530600"/>
          <p14:tracePt t="122939" x="2819400" y="3543300"/>
          <p14:tracePt t="122956" x="2317750" y="3549650"/>
          <p14:tracePt t="122972" x="1790700" y="3587750"/>
          <p14:tracePt t="122989" x="1371600" y="3613150"/>
          <p14:tracePt t="123005" x="1149350" y="3638550"/>
          <p14:tracePt t="123022" x="1066800" y="3670300"/>
          <p14:tracePt t="123039" x="1041400" y="3676650"/>
          <p14:tracePt t="123237" x="1047750" y="3676650"/>
          <p14:tracePt t="123245" x="1060450" y="3676650"/>
          <p14:tracePt t="123253" x="1092200" y="3676650"/>
          <p14:tracePt t="123262" x="1143000" y="3676650"/>
          <p14:tracePt t="123279" x="1333500" y="3676650"/>
          <p14:tracePt t="123295" x="1568450" y="3676650"/>
          <p14:tracePt t="123312" x="1873250" y="3676650"/>
          <p14:tracePt t="123329" x="2178050" y="3676650"/>
          <p14:tracePt t="123345" x="2368550" y="3676650"/>
          <p14:tracePt t="123350" x="2419350" y="3676650"/>
          <p14:tracePt t="123362" x="2438400" y="3676650"/>
          <p14:tracePt t="123379" x="2444750" y="3676650"/>
          <p14:tracePt t="123404" x="2451100" y="3676650"/>
          <p14:tracePt t="123574" x="2482850" y="3676650"/>
          <p14:tracePt t="123582" x="2533650" y="3689350"/>
          <p14:tracePt t="123589" x="2609850" y="3702050"/>
          <p14:tracePt t="123601" x="2705100" y="3714750"/>
          <p14:tracePt t="123618" x="2952750" y="3746500"/>
          <p14:tracePt t="123623" x="3149600" y="3765550"/>
          <p14:tracePt t="123634" x="3365500" y="3765550"/>
          <p14:tracePt t="123652" x="3797300" y="3765550"/>
          <p14:tracePt t="123668" x="3898900" y="3765550"/>
          <p14:tracePt t="123669" x="3956050" y="3765550"/>
          <p14:tracePt t="123685" x="3968750" y="3765550"/>
          <p14:tracePt t="125141" x="3956050" y="3765550"/>
          <p14:tracePt t="125150" x="3930650" y="3759200"/>
          <p14:tracePt t="125157" x="3917950" y="3746500"/>
          <p14:tracePt t="125173" x="3898900" y="3740150"/>
          <p14:tracePt t="125181" x="3886200" y="3740150"/>
          <p14:tracePt t="125198" x="3873500" y="3733800"/>
          <p14:tracePt t="125517" x="3867150" y="3733800"/>
          <p14:tracePt t="125526" x="3848100" y="3733800"/>
          <p14:tracePt t="125533" x="3841750" y="3733800"/>
          <p14:tracePt t="125541" x="3822700" y="3733800"/>
          <p14:tracePt t="125557" x="3790950" y="3727450"/>
          <p14:tracePt t="125574" x="3759200" y="3727450"/>
          <p14:tracePt t="125591" x="3695700" y="3708400"/>
          <p14:tracePt t="125608" x="3613150" y="3702050"/>
          <p14:tracePt t="125624" x="3536950" y="3689350"/>
          <p14:tracePt t="125641" x="3479800" y="3676650"/>
          <p14:tracePt t="125658" x="3467100" y="3670300"/>
          <p14:tracePt t="125862" x="3460750" y="3670300"/>
          <p14:tracePt t="125893" x="3454400" y="3670300"/>
          <p14:tracePt t="125901" x="3441700" y="3670300"/>
          <p14:tracePt t="125909" x="3429000" y="3670300"/>
          <p14:tracePt t="125918" x="3403600" y="3670300"/>
          <p14:tracePt t="125935" x="3359150" y="3670300"/>
          <p14:tracePt t="125952" x="3314700" y="3676650"/>
          <p14:tracePt t="125969" x="3289300" y="3683000"/>
          <p14:tracePt t="125985" x="3263900" y="3683000"/>
          <p14:tracePt t="126167" x="3257550" y="3689350"/>
          <p14:tracePt t="126175" x="3257550" y="3695700"/>
          <p14:tracePt t="126181" x="3257550" y="3702050"/>
          <p14:tracePt t="126191" x="3251200" y="3708400"/>
          <p14:tracePt t="126208" x="3251200" y="3727450"/>
          <p14:tracePt t="126224" x="3251200" y="3740150"/>
          <p14:tracePt t="128022" x="3251200" y="3746500"/>
          <p14:tracePt t="128032" x="3232150" y="3752850"/>
          <p14:tracePt t="128038" x="3200400" y="3752850"/>
          <p14:tracePt t="128048" x="3143250" y="3765550"/>
          <p14:tracePt t="128063" x="3060700" y="3778250"/>
          <p14:tracePt t="128078" x="2997200" y="3778250"/>
          <p14:tracePt t="128094" x="2933700" y="3784600"/>
          <p14:tracePt t="128111" x="2876550" y="3784600"/>
          <p14:tracePt t="128127" x="2851150" y="3784600"/>
          <p14:tracePt t="128144" x="2844800" y="3784600"/>
          <p14:tracePt t="128175" x="2832100" y="3784600"/>
          <p14:tracePt t="128191" x="2825750" y="3784600"/>
          <p14:tracePt t="128216" x="2819400" y="3784600"/>
          <p14:tracePt t="128232" x="2813050" y="3784600"/>
          <p14:tracePt t="128239" x="2800350" y="3784600"/>
          <p14:tracePt t="128248" x="2787650" y="3784600"/>
          <p14:tracePt t="128263" x="2781300" y="3784600"/>
          <p14:tracePt t="128265" x="2768600" y="3784600"/>
          <p14:tracePt t="128278" x="2749550" y="3778250"/>
          <p14:tracePt t="128295" x="2736850" y="3771900"/>
          <p14:tracePt t="128311" x="2724150" y="3771900"/>
          <p14:tracePt t="128328" x="2711450" y="3771900"/>
          <p14:tracePt t="128344" x="2698750" y="3771900"/>
          <p14:tracePt t="128361" x="2692400" y="3771900"/>
          <p14:tracePt t="128378" x="2679700" y="3771900"/>
          <p14:tracePt t="128394" x="2673350" y="3771900"/>
          <p14:tracePt t="128411" x="2654300" y="3771900"/>
          <p14:tracePt t="128428" x="2647950" y="3771900"/>
          <p14:tracePt t="128444" x="2641600" y="3771900"/>
          <p14:tracePt t="128461" x="2635250" y="3771900"/>
          <p14:tracePt t="128478" x="2622550" y="3765550"/>
          <p14:tracePt t="128495" x="2622550" y="3759200"/>
          <p14:tracePt t="129016" x="2635250" y="3759200"/>
          <p14:tracePt t="129023" x="2692400" y="3759200"/>
          <p14:tracePt t="129033" x="2743200" y="3759200"/>
          <p14:tracePt t="129045" x="2813050" y="3759200"/>
          <p14:tracePt t="129063" x="2997200" y="3816350"/>
          <p14:tracePt t="129078" x="3111500" y="3848100"/>
          <p14:tracePt t="129095" x="3213100" y="3886200"/>
          <p14:tracePt t="129112" x="3333750" y="3930650"/>
          <p14:tracePt t="129128" x="3486150" y="3975100"/>
          <p14:tracePt t="129145" x="3638550" y="4013200"/>
          <p14:tracePt t="129162" x="3752850" y="4044950"/>
          <p14:tracePt t="129178" x="3816350" y="4051300"/>
          <p14:tracePt t="129195" x="3860800" y="4051300"/>
          <p14:tracePt t="129212" x="3905250" y="4051300"/>
          <p14:tracePt t="129228" x="3962400" y="4051300"/>
          <p14:tracePt t="129245" x="4057650" y="4064000"/>
          <p14:tracePt t="129248" x="4133850" y="4070350"/>
          <p14:tracePt t="129265" x="4318000" y="4102100"/>
          <p14:tracePt t="129278" x="4584700" y="4146550"/>
          <p14:tracePt t="129295" x="4984750" y="4229100"/>
          <p14:tracePt t="129312" x="5524500" y="4400550"/>
          <p14:tracePt t="129329" x="6146800" y="4483100"/>
          <p14:tracePt t="129345" x="6692900" y="4565650"/>
          <p14:tracePt t="129362" x="7137400" y="4616450"/>
          <p14:tracePt t="129379" x="7448550" y="4667250"/>
          <p14:tracePt t="129395" x="7670800" y="4667250"/>
          <p14:tracePt t="129412" x="7829550" y="4667250"/>
          <p14:tracePt t="129416" x="7880350" y="4667250"/>
          <p14:tracePt t="129429" x="7937500" y="4667250"/>
          <p14:tracePt t="129446" x="8001000" y="4635500"/>
          <p14:tracePt t="129449" x="8026400" y="4622800"/>
          <p14:tracePt t="129462" x="8058150" y="4616450"/>
          <p14:tracePt t="129479" x="8147050" y="4584700"/>
          <p14:tracePt t="129495" x="8235950" y="4565650"/>
          <p14:tracePt t="129512" x="8343900" y="4546600"/>
          <p14:tracePt t="129529" x="8477250" y="4521200"/>
          <p14:tracePt t="129545" x="8585200" y="4514850"/>
          <p14:tracePt t="129562" x="8712200" y="4514850"/>
          <p14:tracePt t="129579" x="8801100" y="4514850"/>
          <p14:tracePt t="129595" x="8877300" y="4514850"/>
          <p14:tracePt t="129612" x="8909050" y="4514850"/>
          <p14:tracePt t="129629" x="8934450" y="4521200"/>
          <p14:tracePt t="129712" x="8928100" y="4521200"/>
          <p14:tracePt t="129720" x="8921750" y="4527550"/>
          <p14:tracePt t="129729" x="8915400" y="4527550"/>
          <p14:tracePt t="129746" x="8902700" y="4527550"/>
          <p14:tracePt t="129762" x="8883650" y="4527550"/>
          <p14:tracePt t="129779" x="8851900" y="4527550"/>
          <p14:tracePt t="129796" x="8807450" y="4527550"/>
          <p14:tracePt t="129812" x="8737600" y="4527550"/>
          <p14:tracePt t="129817" x="8686800" y="4527550"/>
          <p14:tracePt t="129829" x="8610600" y="4527550"/>
          <p14:tracePt t="129846" x="8413750" y="4527550"/>
          <p14:tracePt t="129849" x="8299450" y="4527550"/>
          <p14:tracePt t="129863" x="8051800" y="4527550"/>
          <p14:tracePt t="129879" x="7905750" y="4527550"/>
          <p14:tracePt t="129896" x="7854950" y="4527550"/>
          <p14:tracePt t="130192" x="7848600" y="4527550"/>
          <p14:tracePt t="130200" x="7823200" y="4527550"/>
          <p14:tracePt t="130208" x="7759700" y="4527550"/>
          <p14:tracePt t="130216" x="7658100" y="4527550"/>
          <p14:tracePt t="130233" x="7435850" y="4527550"/>
          <p14:tracePt t="130250" x="7302500" y="4502150"/>
          <p14:tracePt t="130267" x="7194550" y="4476750"/>
          <p14:tracePt t="130283" x="7131050" y="4457700"/>
          <p14:tracePt t="130300" x="7023100" y="4425950"/>
          <p14:tracePt t="130316" x="6877050" y="4394200"/>
          <p14:tracePt t="130333" x="6667500" y="4362450"/>
          <p14:tracePt t="130338" x="6483350" y="4343400"/>
          <p14:tracePt t="130350" x="6254750" y="4305300"/>
          <p14:tracePt t="130367" x="5562600" y="4254500"/>
          <p14:tracePt t="130383" x="5219700" y="4254500"/>
          <p14:tracePt t="130400" x="4997450" y="4254500"/>
          <p14:tracePt t="130416" x="4870450" y="4254500"/>
          <p14:tracePt t="130433" x="4781550" y="4254500"/>
          <p14:tracePt t="130450" x="4749800" y="4254500"/>
          <p14:tracePt t="130466" x="4718050" y="4254500"/>
          <p14:tracePt t="130483" x="4673600" y="4254500"/>
          <p14:tracePt t="130500" x="4622800" y="4267200"/>
          <p14:tracePt t="130516" x="4514850" y="4279900"/>
          <p14:tracePt t="130521" x="4438650" y="4292600"/>
          <p14:tracePt t="130533" x="4375150" y="4292600"/>
          <p14:tracePt t="130552" x="4165600" y="4292600"/>
          <p14:tracePt t="130555" x="4051300" y="4292600"/>
          <p14:tracePt t="130566" x="3810000" y="4292600"/>
          <p14:tracePt t="130583" x="3587750" y="4292600"/>
          <p14:tracePt t="130600" x="3429000" y="4292600"/>
          <p14:tracePt t="130617" x="3352800" y="4311650"/>
          <p14:tracePt t="130633" x="3295650" y="4318000"/>
          <p14:tracePt t="130650" x="3225800" y="4330700"/>
          <p14:tracePt t="130667" x="3155950" y="4337050"/>
          <p14:tracePt t="130684" x="3060700" y="4349750"/>
          <p14:tracePt t="130700" x="2971800" y="4368800"/>
          <p14:tracePt t="130717" x="2882900" y="4375150"/>
          <p14:tracePt t="130723" x="2838450" y="4375150"/>
          <p14:tracePt t="130734" x="2794000" y="4375150"/>
          <p14:tracePt t="130751" x="2730500" y="4375150"/>
          <p14:tracePt t="130755" x="2686050" y="4375150"/>
          <p14:tracePt t="130768" x="2635250" y="4375150"/>
          <p14:tracePt t="130783" x="2546350" y="4375150"/>
          <p14:tracePt t="130800" x="2400300" y="4375150"/>
          <p14:tracePt t="130817" x="2273300" y="4375150"/>
          <p14:tracePt t="130834" x="2184400" y="4375150"/>
          <p14:tracePt t="130850" x="2101850" y="4375150"/>
          <p14:tracePt t="130867" x="2032000" y="4375150"/>
          <p14:tracePt t="130883" x="1981200" y="4387850"/>
          <p14:tracePt t="130900" x="1930400" y="4400550"/>
          <p14:tracePt t="130917" x="1898650" y="4413250"/>
          <p14:tracePt t="130934" x="1885950" y="4419600"/>
          <p14:tracePt t="130950" x="1879600" y="4419600"/>
          <p14:tracePt t="130954" x="1873250" y="4425950"/>
          <p14:tracePt t="130968" x="1873250" y="4432300"/>
          <p14:tracePt t="130983" x="1866900" y="4451350"/>
          <p14:tracePt t="131000" x="1860550" y="4470400"/>
          <p14:tracePt t="131017" x="1847850" y="4502150"/>
          <p14:tracePt t="131034" x="1822450" y="4521200"/>
          <p14:tracePt t="131050" x="1803400" y="4552950"/>
          <p14:tracePt t="131067" x="1797050" y="4565650"/>
          <p14:tracePt t="131084" x="1790700" y="4578350"/>
          <p14:tracePt t="131101" x="1784350" y="4591050"/>
          <p14:tracePt t="131138" x="1778000" y="4610100"/>
          <p14:tracePt t="131249" x="1771650" y="4616450"/>
          <p14:tracePt t="131313" x="1771650" y="4635500"/>
          <p14:tracePt t="131329" x="1765300" y="4641850"/>
          <p14:tracePt t="131338" x="1765300" y="4660900"/>
          <p14:tracePt t="131353" x="1758950" y="4679950"/>
          <p14:tracePt t="131368" x="1758950" y="4686300"/>
          <p14:tracePt t="131385" x="1752600" y="4692650"/>
          <p14:tracePt t="131832" x="1746250" y="4699000"/>
          <p14:tracePt t="131848" x="1739900" y="4699000"/>
          <p14:tracePt t="131857" x="1733550" y="4699000"/>
          <p14:tracePt t="131873" x="1720850" y="4699000"/>
          <p14:tracePt t="131881" x="1714500" y="4699000"/>
          <p14:tracePt t="131889" x="1695450" y="4699000"/>
          <p14:tracePt t="131906" x="1676400" y="4699000"/>
          <p14:tracePt t="131922" x="1651000" y="4699000"/>
          <p14:tracePt t="131939" x="1644650" y="4699000"/>
          <p14:tracePt t="131956" x="1638300" y="4699000"/>
          <p14:tracePt t="132770" x="1651000" y="4711700"/>
          <p14:tracePt t="132778" x="1682750" y="4718050"/>
          <p14:tracePt t="132785" x="1714500" y="4724400"/>
          <p14:tracePt t="132794" x="1752600" y="4737100"/>
          <p14:tracePt t="132811" x="1809750" y="4756150"/>
          <p14:tracePt t="132827" x="1898650" y="4781550"/>
          <p14:tracePt t="132844" x="2025650" y="4813300"/>
          <p14:tracePt t="132861" x="2120900" y="4826000"/>
          <p14:tracePt t="132877" x="2197100" y="4832350"/>
          <p14:tracePt t="132894" x="2235200" y="4832350"/>
          <p14:tracePt t="132899" x="2254250" y="4832350"/>
          <p14:tracePt t="132912" x="2273300" y="4832350"/>
          <p14:tracePt t="132928" x="2305050" y="4826000"/>
          <p14:tracePt t="132944" x="2336800" y="4813300"/>
          <p14:tracePt t="132961" x="2406650" y="4794250"/>
          <p14:tracePt t="132978" x="2470150" y="4794250"/>
          <p14:tracePt t="132994" x="2520950" y="4794250"/>
          <p14:tracePt t="133011" x="2552700" y="4794250"/>
          <p14:tracePt t="133027" x="2559050" y="4794250"/>
          <p14:tracePt t="133073" x="2565400" y="4794250"/>
          <p14:tracePt t="133089" x="2571750" y="4794250"/>
          <p14:tracePt t="133098" x="2578100" y="4794250"/>
          <p14:tracePt t="133106" x="2584450" y="4794250"/>
          <p14:tracePt t="133114" x="2597150" y="4794250"/>
          <p14:tracePt t="133128" x="2616200" y="4794250"/>
          <p14:tracePt t="133145" x="2660650" y="4794250"/>
          <p14:tracePt t="133161" x="2679700" y="4794250"/>
          <p14:tracePt t="133178" x="2698750" y="4787900"/>
          <p14:tracePt t="133200" x="2705100" y="4787900"/>
          <p14:tracePt t="133473" x="2705100" y="4781550"/>
          <p14:tracePt t="133481" x="2705100" y="4775200"/>
          <p14:tracePt t="133488" x="2705100" y="4762500"/>
          <p14:tracePt t="133497" x="2705100" y="4749800"/>
          <p14:tracePt t="133513" x="2711450" y="4692650"/>
          <p14:tracePt t="133530" x="2717800" y="4654550"/>
          <p14:tracePt t="133546" x="2724150" y="4610100"/>
          <p14:tracePt t="133563" x="2736850" y="4584700"/>
          <p14:tracePt t="133580" x="2743200" y="4572000"/>
          <p14:tracePt t="133596" x="2749550" y="4552950"/>
          <p14:tracePt t="133613" x="2749550" y="4546600"/>
          <p14:tracePt t="133641" x="2749550" y="4540250"/>
          <p14:tracePt t="133721" x="2743200" y="4527550"/>
          <p14:tracePt t="133746" x="2743200" y="4521200"/>
          <p14:tracePt t="133770" x="2736850" y="4514850"/>
          <p14:tracePt t="133794" x="2730500" y="4508500"/>
          <p14:tracePt t="133810" x="2724150" y="4502150"/>
          <p14:tracePt t="133826" x="2711450" y="4489450"/>
          <p14:tracePt t="133836" x="2705100" y="4483100"/>
          <p14:tracePt t="133847" x="2698750" y="4476750"/>
          <p14:tracePt t="133866" x="2660650" y="4457700"/>
          <p14:tracePt t="133869" x="2628900" y="4432300"/>
          <p14:tracePt t="133882" x="2533650" y="4387850"/>
          <p14:tracePt t="133897" x="2470150" y="4349750"/>
          <p14:tracePt t="133913" x="2374900" y="4298950"/>
          <p14:tracePt t="133930" x="2292350" y="4260850"/>
          <p14:tracePt t="133947" x="2235200" y="4235450"/>
          <p14:tracePt t="133970" x="2190750" y="4222750"/>
          <p14:tracePt t="133980" x="2057400" y="4171950"/>
          <p14:tracePt t="133997" x="2032000" y="4171950"/>
          <p14:tracePt t="134013" x="2006600" y="4165600"/>
          <p14:tracePt t="134030" x="1981200" y="4165600"/>
          <p14:tracePt t="134047" x="1968500" y="4165600"/>
          <p14:tracePt t="134064" x="1962150" y="4165600"/>
          <p14:tracePt t="134080" x="1943100" y="4165600"/>
          <p14:tracePt t="134081" x="1936750" y="4165600"/>
          <p14:tracePt t="134097" x="1917700" y="4171950"/>
          <p14:tracePt t="134114" x="1879600" y="4197350"/>
          <p14:tracePt t="134131" x="1816100" y="4229100"/>
          <p14:tracePt t="134147" x="1765300" y="4254500"/>
          <p14:tracePt t="134163" x="1701800" y="4305300"/>
          <p14:tracePt t="134180" x="1644650" y="4356100"/>
          <p14:tracePt t="134197" x="1612900" y="4387850"/>
          <p14:tracePt t="134214" x="1600200" y="4406900"/>
          <p14:tracePt t="134231" x="1587500" y="4425950"/>
          <p14:tracePt t="134236" x="1574800" y="4464050"/>
          <p14:tracePt t="134247" x="1568450" y="4489450"/>
          <p14:tracePt t="134264" x="1543050" y="4514850"/>
          <p14:tracePt t="134266" x="1524000" y="4540250"/>
          <p14:tracePt t="134281" x="1511300" y="4572000"/>
          <p14:tracePt t="134297" x="1498600" y="4597400"/>
          <p14:tracePt t="134314" x="1492250" y="4610100"/>
          <p14:tracePt t="134331" x="1492250" y="4622800"/>
          <p14:tracePt t="134347" x="1492250" y="4635500"/>
          <p14:tracePt t="134364" x="1492250" y="4648200"/>
          <p14:tracePt t="134381" x="1492250" y="4660900"/>
          <p14:tracePt t="134397" x="1498600" y="4679950"/>
          <p14:tracePt t="134414" x="1511300" y="4692650"/>
          <p14:tracePt t="134430" x="1543050" y="4718050"/>
          <p14:tracePt t="134434" x="1549400" y="4718050"/>
          <p14:tracePt t="134447" x="1568450" y="4724400"/>
          <p14:tracePt t="134464" x="1593850" y="4737100"/>
          <p14:tracePt t="134467" x="1612900" y="4737100"/>
          <p14:tracePt t="134481" x="1657350" y="4743450"/>
          <p14:tracePt t="134497" x="1701800" y="4756150"/>
          <p14:tracePt t="134514" x="1746250" y="4775200"/>
          <p14:tracePt t="134530" x="1778000" y="4775200"/>
          <p14:tracePt t="134547" x="1803400" y="4781550"/>
          <p14:tracePt t="134564" x="1828800" y="4794250"/>
          <p14:tracePt t="134580" x="1841500" y="4800600"/>
          <p14:tracePt t="134597" x="1866900" y="4800600"/>
          <p14:tracePt t="134614" x="1892300" y="4806950"/>
          <p14:tracePt t="134630" x="1917700" y="4806950"/>
          <p14:tracePt t="134648" x="1974850" y="4806950"/>
          <p14:tracePt t="134652" x="2000250" y="4806950"/>
          <p14:tracePt t="134665" x="2063750" y="4813300"/>
          <p14:tracePt t="134680" x="2108200" y="4813300"/>
          <p14:tracePt t="134697" x="2127250" y="4826000"/>
          <p14:tracePt t="134714" x="2133600" y="4826000"/>
          <p14:tracePt t="134739" x="2146300" y="4826000"/>
          <p14:tracePt t="134747" x="2152650" y="4826000"/>
          <p14:tracePt t="134764" x="2159000" y="4826000"/>
          <p14:tracePt t="134781" x="2178050" y="4826000"/>
          <p14:tracePt t="134797" x="2203450" y="4826000"/>
          <p14:tracePt t="134814" x="2260600" y="4819650"/>
          <p14:tracePt t="134831" x="2330450" y="4819650"/>
          <p14:tracePt t="134835" x="2362200" y="4819650"/>
          <p14:tracePt t="134847" x="2393950" y="4819650"/>
          <p14:tracePt t="134865" x="2463800" y="4819650"/>
          <p14:tracePt t="134881" x="2476500" y="4819650"/>
          <p14:tracePt t="134977" x="2482850" y="4813300"/>
          <p14:tracePt t="135074" x="2489200" y="4813300"/>
          <p14:tracePt t="135082" x="2495550" y="4813300"/>
          <p14:tracePt t="135089" x="2501900" y="4813300"/>
          <p14:tracePt t="135105" x="2514600" y="4806950"/>
          <p14:tracePt t="135121" x="2514600" y="4800600"/>
          <p14:tracePt t="135131" x="2520950" y="4800600"/>
          <p14:tracePt t="135148" x="2552700" y="4800600"/>
          <p14:tracePt t="135165" x="2590800" y="4800600"/>
          <p14:tracePt t="135181" x="2635250" y="4800600"/>
          <p14:tracePt t="135198" x="2647950" y="4800600"/>
          <p14:tracePt t="139605" x="2654300" y="4800600"/>
          <p14:tracePt t="139621" x="2654300" y="4806950"/>
          <p14:tracePt t="139637" x="2660650" y="4819650"/>
          <p14:tracePt t="139644" x="2667000" y="4826000"/>
          <p14:tracePt t="139652" x="2673350" y="4832350"/>
          <p14:tracePt t="139664" x="2686050" y="4838700"/>
          <p14:tracePt t="139680" x="2698750" y="4851400"/>
          <p14:tracePt t="139697" x="2717800" y="4857750"/>
          <p14:tracePt t="139714" x="2717800" y="4864100"/>
          <p14:tracePt t="140428" x="2724150" y="4864100"/>
          <p14:tracePt t="140452" x="2736850" y="4864100"/>
          <p14:tracePt t="140493" x="2743200" y="4864100"/>
          <p14:tracePt t="140509" x="2749550" y="4864100"/>
          <p14:tracePt t="141076" x="2755900" y="4851400"/>
          <p14:tracePt t="141116" x="2762250" y="4851400"/>
          <p14:tracePt t="141124" x="2768600" y="4845050"/>
          <p14:tracePt t="203051" x="2781300" y="4851400"/>
          <p14:tracePt t="203066" x="2819400" y="4857750"/>
          <p14:tracePt t="203085" x="2838450" y="4876800"/>
          <p14:tracePt t="203102" x="2870200" y="4889500"/>
          <p14:tracePt t="203119" x="2889250" y="4908550"/>
          <p14:tracePt t="203136" x="2921000" y="4908550"/>
          <p14:tracePt t="203138" x="2927350" y="4908550"/>
          <p14:tracePt t="203152" x="2940050" y="4908550"/>
          <p14:tracePt t="203169" x="2959100" y="4908550"/>
          <p14:tracePt t="203186" x="2965450" y="4908550"/>
          <p14:tracePt t="203226" x="2965450" y="4902200"/>
          <p14:tracePt t="203410" x="2959100" y="4902200"/>
          <p14:tracePt t="203426" x="2959100" y="4908550"/>
          <p14:tracePt t="203434" x="2965450" y="4914900"/>
          <p14:tracePt t="203441" x="2978150" y="4921250"/>
          <p14:tracePt t="203451" x="2990850" y="4933950"/>
          <p14:tracePt t="203468" x="3035300" y="4940300"/>
          <p14:tracePt t="203484" x="3073400" y="4946650"/>
          <p14:tracePt t="203501" x="3130550" y="4946650"/>
          <p14:tracePt t="203518" x="3200400" y="4953000"/>
          <p14:tracePt t="203535" x="3232150" y="4953000"/>
          <p14:tracePt t="203539" x="3238500" y="4953000"/>
          <p14:tracePt t="203602" x="3244850" y="4953000"/>
          <p14:tracePt t="203618" x="3257550" y="4953000"/>
          <p14:tracePt t="203626" x="3270250" y="4972050"/>
          <p14:tracePt t="203635" x="3276600" y="4978400"/>
          <p14:tracePt t="203651" x="3308350" y="4997450"/>
          <p14:tracePt t="203668" x="3378200" y="5035550"/>
          <p14:tracePt t="203685" x="3473450" y="5073650"/>
          <p14:tracePt t="203701" x="3594100" y="5105400"/>
          <p14:tracePt t="203718" x="3663950" y="5111750"/>
          <p14:tracePt t="203735" x="3714750" y="5118100"/>
          <p14:tracePt t="203739" x="3721100" y="5118100"/>
          <p14:tracePt t="203794" x="3727450" y="5124450"/>
          <p14:tracePt t="203849" x="3727450" y="5130800"/>
          <p14:tracePt t="203873" x="3721100" y="5130800"/>
          <p14:tracePt t="203881" x="3714750" y="5130800"/>
          <p14:tracePt t="203890" x="3702050" y="5130800"/>
          <p14:tracePt t="203901" x="3683000" y="5137150"/>
          <p14:tracePt t="203918" x="3632200" y="5137150"/>
          <p14:tracePt t="203935" x="3594100" y="5143500"/>
          <p14:tracePt t="203939" x="3568700" y="5149850"/>
          <p14:tracePt t="203953" x="3530600" y="5162550"/>
          <p14:tracePt t="203971" x="3429000" y="5187950"/>
          <p14:tracePt t="203985" x="3352800" y="5200650"/>
          <p14:tracePt t="204011" x="3009900" y="5200650"/>
          <p14:tracePt t="204018" x="2908300" y="5200650"/>
          <p14:tracePt t="204035" x="2647950" y="5200650"/>
          <p14:tracePt t="204052" x="2476500" y="5213350"/>
          <p14:tracePt t="204068" x="2432050" y="5219700"/>
          <p14:tracePt t="204085" x="2425700" y="5219700"/>
          <p14:tracePt t="204162" x="2419350" y="5219700"/>
          <p14:tracePt t="204171" x="2406650" y="5219700"/>
          <p14:tracePt t="204178" x="2393950" y="5219700"/>
          <p14:tracePt t="204209" x="2387600" y="5219700"/>
          <p14:tracePt t="204217" x="2374900" y="5219700"/>
          <p14:tracePt t="204225" x="2362200" y="5219700"/>
          <p14:tracePt t="204235" x="2355850" y="5213350"/>
          <p14:tracePt t="204252" x="2324100" y="5207000"/>
          <p14:tracePt t="204268" x="2292350" y="5200650"/>
          <p14:tracePt t="204285" x="2254250" y="5194300"/>
          <p14:tracePt t="204302" x="2228850" y="5194300"/>
          <p14:tracePt t="204319" x="2209800" y="5194300"/>
          <p14:tracePt t="204335" x="2184400" y="5194300"/>
          <p14:tracePt t="204341" x="2165350" y="5194300"/>
          <p14:tracePt t="204352" x="2133600" y="5194300"/>
          <p14:tracePt t="204369" x="2082800" y="5194300"/>
          <p14:tracePt t="204372" x="2076450" y="5194300"/>
          <p14:tracePt t="204385" x="2044700" y="5194300"/>
          <p14:tracePt t="204402" x="2032000" y="5194300"/>
          <p14:tracePt t="204419" x="2025650" y="5194300"/>
          <p14:tracePt t="204499" x="2006600" y="5200650"/>
          <p14:tracePt t="204507" x="2006600" y="5207000"/>
          <p14:tracePt t="204524" x="2000250" y="5207000"/>
          <p14:tracePt t="204536" x="1987550" y="5207000"/>
          <p14:tracePt t="204553" x="1962150" y="5213350"/>
          <p14:tracePt t="204555" x="1955800" y="5219700"/>
          <p14:tracePt t="204570" x="1905000" y="5232400"/>
          <p14:tracePt t="204586" x="1866900" y="5232400"/>
          <p14:tracePt t="204602" x="1835150" y="5232400"/>
          <p14:tracePt t="20775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790700"/>
            <a:ext cx="10858500" cy="3276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4280" y="1657440"/>
              <a:ext cx="10680840" cy="38800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920" y="1648080"/>
                <a:ext cx="10699560" cy="3898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2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740"/>
    </mc:Choice>
    <mc:Fallback>
      <p:transition spd="slow" advTm="27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</Words>
  <Application>Microsoft Office PowerPoint</Application>
  <PresentationFormat>와이드스크린</PresentationFormat>
  <Paragraphs>3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5</cp:revision>
  <dcterms:created xsi:type="dcterms:W3CDTF">2021-03-17T02:28:17Z</dcterms:created>
  <dcterms:modified xsi:type="dcterms:W3CDTF">2021-03-17T03:55:41Z</dcterms:modified>
</cp:coreProperties>
</file>